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58" r:id="rId1"/>
  </p:sldMasterIdLst>
  <p:notesMasterIdLst>
    <p:notesMasterId r:id="rId27"/>
  </p:notesMasterIdLst>
  <p:sldIdLst>
    <p:sldId id="264" r:id="rId2"/>
    <p:sldId id="265" r:id="rId3"/>
    <p:sldId id="267" r:id="rId4"/>
    <p:sldId id="280" r:id="rId5"/>
    <p:sldId id="266" r:id="rId6"/>
    <p:sldId id="259" r:id="rId7"/>
    <p:sldId id="277" r:id="rId8"/>
    <p:sldId id="275" r:id="rId9"/>
    <p:sldId id="276" r:id="rId10"/>
    <p:sldId id="281" r:id="rId11"/>
    <p:sldId id="258" r:id="rId12"/>
    <p:sldId id="257" r:id="rId13"/>
    <p:sldId id="260" r:id="rId14"/>
    <p:sldId id="261" r:id="rId15"/>
    <p:sldId id="268" r:id="rId16"/>
    <p:sldId id="278" r:id="rId17"/>
    <p:sldId id="269" r:id="rId18"/>
    <p:sldId id="270" r:id="rId19"/>
    <p:sldId id="279" r:id="rId20"/>
    <p:sldId id="271" r:id="rId21"/>
    <p:sldId id="272" r:id="rId22"/>
    <p:sldId id="274" r:id="rId23"/>
    <p:sldId id="282" r:id="rId24"/>
    <p:sldId id="283" r:id="rId25"/>
    <p:sldId id="284" r:id="rId2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Untitled Section" id="{F8275335-77E5-4E05-B4FB-0EC3271ADDE3}">
          <p14:sldIdLst>
            <p14:sldId id="264"/>
            <p14:sldId id="265"/>
            <p14:sldId id="267"/>
            <p14:sldId id="280"/>
            <p14:sldId id="266"/>
            <p14:sldId id="259"/>
            <p14:sldId id="277"/>
            <p14:sldId id="275"/>
            <p14:sldId id="276"/>
            <p14:sldId id="281"/>
            <p14:sldId id="258"/>
            <p14:sldId id="257"/>
            <p14:sldId id="260"/>
            <p14:sldId id="261"/>
            <p14:sldId id="268"/>
            <p14:sldId id="278"/>
            <p14:sldId id="269"/>
            <p14:sldId id="270"/>
            <p14:sldId id="279"/>
            <p14:sldId id="271"/>
            <p14:sldId id="272"/>
            <p14:sldId id="274"/>
            <p14:sldId id="282"/>
            <p14:sldId id="283"/>
            <p14:sldId id="284"/>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08D78"/>
    <a:srgbClr val="99663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9890" autoAdjust="0"/>
    <p:restoredTop sz="94660"/>
  </p:normalViewPr>
  <p:slideViewPr>
    <p:cSldViewPr snapToGrid="0">
      <p:cViewPr varScale="1">
        <p:scale>
          <a:sx n="61" d="100"/>
          <a:sy n="61" d="100"/>
        </p:scale>
        <p:origin x="1308" y="28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theme" Target="theme/theme1.xml"/></Relationships>
</file>

<file path=ppt/diagrams/_rels/data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svg"/><Relationship Id="rId1" Type="http://schemas.openxmlformats.org/officeDocument/2006/relationships/image" Target="../media/image4.png"/><Relationship Id="rId4" Type="http://schemas.openxmlformats.org/officeDocument/2006/relationships/image" Target="../media/image7.svg"/></Relationships>
</file>

<file path=ppt/diagrams/_rels/data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svg"/><Relationship Id="rId1" Type="http://schemas.openxmlformats.org/officeDocument/2006/relationships/image" Target="../media/image9.png"/><Relationship Id="rId4" Type="http://schemas.openxmlformats.org/officeDocument/2006/relationships/image" Target="../media/image12.svg"/></Relationships>
</file>

<file path=ppt/diagrams/_rels/data8.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svg"/><Relationship Id="rId1" Type="http://schemas.openxmlformats.org/officeDocument/2006/relationships/image" Target="../media/image23.png"/><Relationship Id="rId4" Type="http://schemas.openxmlformats.org/officeDocument/2006/relationships/image" Target="../media/image26.svg"/></Relationships>
</file>

<file path=ppt/diagrams/_rels/data9.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svg"/><Relationship Id="rId1" Type="http://schemas.openxmlformats.org/officeDocument/2006/relationships/image" Target="../media/image27.png"/><Relationship Id="rId6" Type="http://schemas.openxmlformats.org/officeDocument/2006/relationships/image" Target="../media/image32.svg"/><Relationship Id="rId5" Type="http://schemas.openxmlformats.org/officeDocument/2006/relationships/image" Target="../media/image31.png"/><Relationship Id="rId4" Type="http://schemas.openxmlformats.org/officeDocument/2006/relationships/image" Target="../media/image30.svg"/></Relationships>
</file>

<file path=ppt/diagrams/_rels/drawing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svg"/><Relationship Id="rId1" Type="http://schemas.openxmlformats.org/officeDocument/2006/relationships/image" Target="../media/image4.png"/><Relationship Id="rId4" Type="http://schemas.openxmlformats.org/officeDocument/2006/relationships/image" Target="../media/image7.svg"/></Relationships>
</file>

<file path=ppt/diagrams/_rels/drawing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svg"/><Relationship Id="rId1" Type="http://schemas.openxmlformats.org/officeDocument/2006/relationships/image" Target="../media/image9.png"/><Relationship Id="rId4" Type="http://schemas.openxmlformats.org/officeDocument/2006/relationships/image" Target="../media/image12.svg"/></Relationships>
</file>

<file path=ppt/diagrams/_rels/drawing8.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svg"/><Relationship Id="rId1" Type="http://schemas.openxmlformats.org/officeDocument/2006/relationships/image" Target="../media/image23.png"/><Relationship Id="rId4" Type="http://schemas.openxmlformats.org/officeDocument/2006/relationships/image" Target="../media/image26.svg"/></Relationships>
</file>

<file path=ppt/diagrams/_rels/drawing9.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svg"/><Relationship Id="rId1" Type="http://schemas.openxmlformats.org/officeDocument/2006/relationships/image" Target="../media/image27.png"/><Relationship Id="rId6" Type="http://schemas.openxmlformats.org/officeDocument/2006/relationships/image" Target="../media/image32.svg"/><Relationship Id="rId5" Type="http://schemas.openxmlformats.org/officeDocument/2006/relationships/image" Target="../media/image31.png"/><Relationship Id="rId4" Type="http://schemas.openxmlformats.org/officeDocument/2006/relationships/image" Target="../media/image30.svg"/></Relationships>
</file>

<file path=ppt/diagrams/colors1.xml><?xml version="1.0" encoding="utf-8"?>
<dgm:colorsDef xmlns:dgm="http://schemas.openxmlformats.org/drawingml/2006/diagram" xmlns:a="http://schemas.openxmlformats.org/drawingml/2006/main" uniqueId="urn:microsoft.com/office/officeart/2005/8/colors/accent5_2">
  <dgm:title val=""/>
  <dgm:desc val=""/>
  <dgm:catLst>
    <dgm:cat type="accent5" pri="11200"/>
  </dgm:catLst>
  <dgm:styleLbl name="node0">
    <dgm:fillClrLst meth="repeat">
      <a:schemeClr val="accent5"/>
    </dgm:fillClrLst>
    <dgm:linClrLst meth="repeat">
      <a:schemeClr val="lt1"/>
    </dgm:linClrLst>
    <dgm:effectClrLst/>
    <dgm:txLinClrLst/>
    <dgm:txFillClrLst/>
    <dgm:txEffectClrLst/>
  </dgm:styleLbl>
  <dgm:styleLbl name="node1">
    <dgm:fillClrLst meth="repeat">
      <a:schemeClr val="accent5"/>
    </dgm:fillClrLst>
    <dgm:linClrLst meth="repeat">
      <a:schemeClr val="lt1"/>
    </dgm:linClrLst>
    <dgm:effectClrLst/>
    <dgm:txLinClrLst/>
    <dgm:txFillClrLst/>
    <dgm:txEffectClrLst/>
  </dgm:styleLbl>
  <dgm:styleLbl name="alignNode1">
    <dgm:fillClrLst meth="repeat">
      <a:schemeClr val="accent5"/>
    </dgm:fillClrLst>
    <dgm:linClrLst meth="repeat">
      <a:schemeClr val="accent5"/>
    </dgm:linClrLst>
    <dgm:effectClrLst/>
    <dgm:txLinClrLst/>
    <dgm:txFillClrLst/>
    <dgm:txEffectClrLst/>
  </dgm:styleLbl>
  <dgm:styleLbl name="lnNode1">
    <dgm:fillClrLst meth="repeat">
      <a:schemeClr val="accent5"/>
    </dgm:fillClrLst>
    <dgm:linClrLst meth="repeat">
      <a:schemeClr val="lt1"/>
    </dgm:linClrLst>
    <dgm:effectClrLst/>
    <dgm:txLinClrLst/>
    <dgm:txFillClrLst/>
    <dgm:txEffectClrLst/>
  </dgm:styleLbl>
  <dgm:styleLbl name="vennNode1">
    <dgm:fillClrLst meth="repeat">
      <a:schemeClr val="accent5">
        <a:alpha val="50000"/>
      </a:schemeClr>
    </dgm:fillClrLst>
    <dgm:linClrLst meth="repeat">
      <a:schemeClr val="lt1"/>
    </dgm:linClrLst>
    <dgm:effectClrLst/>
    <dgm:txLinClrLst/>
    <dgm:txFillClrLst/>
    <dgm:txEffectClrLst/>
  </dgm:styleLbl>
  <dgm:styleLbl name="node2">
    <dgm:fillClrLst meth="repeat">
      <a:schemeClr val="accent5"/>
    </dgm:fillClrLst>
    <dgm:linClrLst meth="repeat">
      <a:schemeClr val="lt1"/>
    </dgm:linClrLst>
    <dgm:effectClrLst/>
    <dgm:txLinClrLst/>
    <dgm:txFillClrLst/>
    <dgm:txEffectClrLst/>
  </dgm:styleLbl>
  <dgm:styleLbl name="node3">
    <dgm:fillClrLst meth="repeat">
      <a:schemeClr val="accent5"/>
    </dgm:fillClrLst>
    <dgm:linClrLst meth="repeat">
      <a:schemeClr val="lt1"/>
    </dgm:linClrLst>
    <dgm:effectClrLst/>
    <dgm:txLinClrLst/>
    <dgm:txFillClrLst/>
    <dgm:txEffectClrLst/>
  </dgm:styleLbl>
  <dgm:styleLbl name="node4">
    <dgm:fillClrLst meth="repeat">
      <a:schemeClr val="accent5"/>
    </dgm:fillClrLst>
    <dgm:linClrLst meth="repeat">
      <a:schemeClr val="lt1"/>
    </dgm:linClrLst>
    <dgm:effectClrLst/>
    <dgm:txLinClrLst/>
    <dgm:txFillClrLst/>
    <dgm:txEffectClrLst/>
  </dgm:styleLbl>
  <dgm:styleLbl name="f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5">
        <a:tint val="60000"/>
      </a:schemeClr>
    </dgm:fillClrLst>
    <dgm:linClrLst meth="repeat">
      <a:schemeClr val="accent5">
        <a:tint val="60000"/>
      </a:schemeClr>
    </dgm:linClrLst>
    <dgm:effectClrLst/>
    <dgm:txLinClrLst/>
    <dgm:txFillClrLst/>
    <dgm:txEffectClrLst/>
  </dgm:styleLbl>
  <dgm:styleLbl name="fgSibTrans2D1">
    <dgm:fillClrLst meth="repeat">
      <a:schemeClr val="accent5">
        <a:tint val="60000"/>
      </a:schemeClr>
    </dgm:fillClrLst>
    <dgm:linClrLst meth="repeat">
      <a:schemeClr val="accent5">
        <a:tint val="60000"/>
      </a:schemeClr>
    </dgm:linClrLst>
    <dgm:effectClrLst/>
    <dgm:txLinClrLst/>
    <dgm:txFillClrLst/>
    <dgm:txEffectClrLst/>
  </dgm:styleLbl>
  <dgm:styleLbl name="bgSibTrans2D1">
    <dgm:fillClrLst meth="repeat">
      <a:schemeClr val="accent5">
        <a:tint val="60000"/>
      </a:schemeClr>
    </dgm:fillClrLst>
    <dgm:linClrLst meth="repeat">
      <a:schemeClr val="accent5">
        <a:tint val="60000"/>
      </a:schemeClr>
    </dgm:linClrLst>
    <dgm:effectClrLst/>
    <dgm:txLinClrLst/>
    <dgm:txFillClrLst/>
    <dgm:txEffectClrLst/>
  </dgm:styleLbl>
  <dgm:styleLbl name="sibTrans1D1">
    <dgm:fillClrLst meth="repeat">
      <a:schemeClr val="accent5"/>
    </dgm:fillClrLst>
    <dgm:linClrLst meth="repeat">
      <a:schemeClr val="accent5"/>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dgm:linClrLst>
    <dgm:effectClrLst/>
    <dgm:txLinClrLst/>
    <dgm:txFillClrLst/>
    <dgm:txEffectClrLst/>
  </dgm:styleLbl>
  <dgm:styleLbl name="asst1">
    <dgm:fillClrLst meth="repeat">
      <a:schemeClr val="accent5"/>
    </dgm:fillClrLst>
    <dgm:linClrLst meth="repeat">
      <a:schemeClr val="lt1"/>
    </dgm:linClrLst>
    <dgm:effectClrLst/>
    <dgm:txLinClrLst/>
    <dgm:txFillClrLst/>
    <dgm:txEffectClrLst/>
  </dgm:styleLbl>
  <dgm:styleLbl name="asst2">
    <dgm:fillClrLst meth="repeat">
      <a:schemeClr val="accent5"/>
    </dgm:fillClrLst>
    <dgm:linClrLst meth="repeat">
      <a:schemeClr val="lt1"/>
    </dgm:linClrLst>
    <dgm:effectClrLst/>
    <dgm:txLinClrLst/>
    <dgm:txFillClrLst/>
    <dgm:txEffectClrLst/>
  </dgm:styleLbl>
  <dgm:styleLbl name="asst3">
    <dgm:fillClrLst meth="repeat">
      <a:schemeClr val="accent5"/>
    </dgm:fillClrLst>
    <dgm:linClrLst meth="repeat">
      <a:schemeClr val="lt1"/>
    </dgm:linClrLst>
    <dgm:effectClrLst/>
    <dgm:txLinClrLst/>
    <dgm:txFillClrLst/>
    <dgm:txEffectClrLst/>
  </dgm:styleLbl>
  <dgm:styleLbl name="asst4">
    <dgm:fillClrLst meth="repeat">
      <a:schemeClr val="accent5"/>
    </dgm:fillClrLst>
    <dgm:linClrLst meth="repeat">
      <a:schemeClr val="lt1"/>
    </dgm:linClrLst>
    <dgm:effectClrLst/>
    <dgm:txLinClrLst/>
    <dgm:txFillClrLst/>
    <dgm:txEffectClrLst/>
  </dgm:styleLbl>
  <dgm:styleLbl name="parChTrans2D1">
    <dgm:fillClrLst meth="repeat">
      <a:schemeClr val="accent5">
        <a:tint val="60000"/>
      </a:schemeClr>
    </dgm:fillClrLst>
    <dgm:linClrLst meth="repeat">
      <a:schemeClr val="accent5">
        <a:tint val="60000"/>
      </a:schemeClr>
    </dgm:linClrLst>
    <dgm:effectClrLst/>
    <dgm:txLinClrLst/>
    <dgm:txFillClrLst meth="repeat">
      <a:schemeClr val="lt1"/>
    </dgm:txFillClrLst>
    <dgm:txEffectClrLst/>
  </dgm:styleLbl>
  <dgm:styleLbl name="parChTrans2D2">
    <dgm:fillClrLst meth="repeat">
      <a:schemeClr val="accent5"/>
    </dgm:fillClrLst>
    <dgm:linClrLst meth="repeat">
      <a:schemeClr val="accent5"/>
    </dgm:linClrLst>
    <dgm:effectClrLst/>
    <dgm:txLinClrLst/>
    <dgm:txFillClrLst meth="repeat">
      <a:schemeClr val="lt1"/>
    </dgm:txFillClrLst>
    <dgm:txEffectClrLst/>
  </dgm:styleLbl>
  <dgm:styleLbl name="parChTrans2D3">
    <dgm:fillClrLst meth="repeat">
      <a:schemeClr val="accent5"/>
    </dgm:fillClrLst>
    <dgm:linClrLst meth="repeat">
      <a:schemeClr val="accent5"/>
    </dgm:linClrLst>
    <dgm:effectClrLst/>
    <dgm:txLinClrLst/>
    <dgm:txFillClrLst meth="repeat">
      <a:schemeClr val="lt1"/>
    </dgm:txFillClrLst>
    <dgm:txEffectClrLst/>
  </dgm:styleLbl>
  <dgm:styleLbl name="parChTrans2D4">
    <dgm:fillClrLst meth="repeat">
      <a:schemeClr val="accent5"/>
    </dgm:fillClrLst>
    <dgm:linClrLst meth="repeat">
      <a:schemeClr val="accent5"/>
    </dgm:linClrLst>
    <dgm:effectClrLst/>
    <dgm:txLinClrLst/>
    <dgm:txFillClrLst meth="repeat">
      <a:schemeClr val="lt1"/>
    </dgm:txFillClrLst>
    <dgm:txEffectClrLst/>
  </dgm:styleLbl>
  <dgm:styleLbl name="parChTrans1D1">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2">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3">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parChTrans1D4">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solidFgAcc1">
    <dgm:fillClrLst meth="repeat">
      <a:schemeClr val="lt1"/>
    </dgm:fillClrLst>
    <dgm:linClrLst meth="repeat">
      <a:schemeClr val="accent5"/>
    </dgm:linClrLst>
    <dgm:effectClrLst/>
    <dgm:txLinClrLst/>
    <dgm:txFillClrLst meth="repeat">
      <a:schemeClr val="dk1"/>
    </dgm:txFillClrLst>
    <dgm:txEffectClrLst/>
  </dgm:styleLbl>
  <dgm:styleLbl name="solidAlignAcc1">
    <dgm:fillClrLst meth="repeat">
      <a:schemeClr val="lt1"/>
    </dgm:fillClrLst>
    <dgm:linClrLst meth="repeat">
      <a:schemeClr val="accent5"/>
    </dgm:linClrLst>
    <dgm:effectClrLst/>
    <dgm:txLinClrLst/>
    <dgm:txFillClrLst meth="repeat">
      <a:schemeClr val="dk1"/>
    </dgm:txFillClrLst>
    <dgm:txEffectClrLst/>
  </dgm:styleLbl>
  <dgm:styleLbl name="solidBgAcc1">
    <dgm:fillClrLst meth="repeat">
      <a:schemeClr val="lt1"/>
    </dgm:fillClrLst>
    <dgm:linClrLst meth="repeat">
      <a:schemeClr val="accent5"/>
    </dgm:linClrLst>
    <dgm:effectClrLst/>
    <dgm:txLinClrLst/>
    <dgm:txFillClrLst meth="repeat">
      <a:schemeClr val="dk1"/>
    </dgm:txFillClrLst>
    <dgm:txEffectClrLst/>
  </dgm:styleLbl>
  <dgm:styleLbl name="f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align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b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accent5"/>
    </dgm:linClrLst>
    <dgm:effectClrLst/>
    <dgm:txLinClrLst/>
    <dgm:txFillClrLst meth="repeat">
      <a:schemeClr val="dk1"/>
    </dgm:txFillClrLst>
    <dgm:txEffectClrLst/>
  </dgm:styleLbl>
  <dgm:styleLbl name="dkBgShp">
    <dgm:fillClrLst meth="repeat">
      <a:schemeClr val="accent5">
        <a:shade val="80000"/>
      </a:schemeClr>
    </dgm:fillClrLst>
    <dgm:linClrLst meth="repeat">
      <a:schemeClr val="accent5"/>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18/5/colors/Iconchunking_neutralicon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18/5/colors/Iconchunking_neutralicon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1A75A0B-1346-4339-B96E-FF7CA0713AC6}" type="doc">
      <dgm:prSet loTypeId="urn:microsoft.com/office/officeart/2018/5/layout/IconCircleLabelList" loCatId="icon" qsTypeId="urn:microsoft.com/office/officeart/2005/8/quickstyle/simple2" qsCatId="simple" csTypeId="urn:microsoft.com/office/officeart/2005/8/colors/accent5_2" csCatId="accent5" phldr="1"/>
      <dgm:spPr/>
      <dgm:t>
        <a:bodyPr/>
        <a:lstStyle/>
        <a:p>
          <a:endParaRPr lang="en-US"/>
        </a:p>
      </dgm:t>
    </dgm:pt>
    <dgm:pt modelId="{E4125DF7-617F-402B-95B9-6BA1BC8DEA62}">
      <dgm:prSet custT="1"/>
      <dgm:spPr/>
      <dgm:t>
        <a:bodyPr/>
        <a:lstStyle/>
        <a:p>
          <a:pPr>
            <a:lnSpc>
              <a:spcPct val="100000"/>
            </a:lnSpc>
            <a:defRPr cap="all"/>
          </a:pPr>
          <a:r>
            <a:rPr lang="en-US" sz="2400" b="1" dirty="0"/>
            <a:t>“Spoken Discourse” Communication through </a:t>
          </a:r>
          <a:endParaRPr lang="en-US" sz="2400" dirty="0"/>
        </a:p>
      </dgm:t>
    </dgm:pt>
    <dgm:pt modelId="{2CA654AF-2247-4B3E-AC9C-F8389292396C}" type="parTrans" cxnId="{60D41A90-8FEC-4DA3-9BDE-B11726EF5D9D}">
      <dgm:prSet/>
      <dgm:spPr/>
      <dgm:t>
        <a:bodyPr/>
        <a:lstStyle/>
        <a:p>
          <a:endParaRPr lang="en-US"/>
        </a:p>
      </dgm:t>
    </dgm:pt>
    <dgm:pt modelId="{416D858A-2CA1-40EC-A68F-FCD486580115}" type="sibTrans" cxnId="{60D41A90-8FEC-4DA3-9BDE-B11726EF5D9D}">
      <dgm:prSet/>
      <dgm:spPr/>
      <dgm:t>
        <a:bodyPr/>
        <a:lstStyle/>
        <a:p>
          <a:endParaRPr lang="en-US"/>
        </a:p>
      </dgm:t>
    </dgm:pt>
    <dgm:pt modelId="{02D0A170-3CFA-4253-B24B-5BA7B0B0DD45}">
      <dgm:prSet custT="1"/>
      <dgm:spPr/>
      <dgm:t>
        <a:bodyPr/>
        <a:lstStyle/>
        <a:p>
          <a:pPr>
            <a:lnSpc>
              <a:spcPct val="100000"/>
            </a:lnSpc>
            <a:defRPr cap="all"/>
          </a:pPr>
          <a:r>
            <a:rPr lang="en-US" sz="2400" b="1" dirty="0"/>
            <a:t>The Art of Professional Contextualization</a:t>
          </a:r>
          <a:endParaRPr lang="en-US" sz="2400" dirty="0"/>
        </a:p>
      </dgm:t>
    </dgm:pt>
    <dgm:pt modelId="{9A7A2DA8-A473-4916-961E-2A6DD228B8D0}" type="parTrans" cxnId="{F6271F2E-2D4D-477D-B823-600A1CC11974}">
      <dgm:prSet/>
      <dgm:spPr/>
      <dgm:t>
        <a:bodyPr/>
        <a:lstStyle/>
        <a:p>
          <a:endParaRPr lang="en-US"/>
        </a:p>
      </dgm:t>
    </dgm:pt>
    <dgm:pt modelId="{F68837D6-AAB8-458E-9853-B7EA24C9F483}" type="sibTrans" cxnId="{F6271F2E-2D4D-477D-B823-600A1CC11974}">
      <dgm:prSet/>
      <dgm:spPr/>
      <dgm:t>
        <a:bodyPr/>
        <a:lstStyle/>
        <a:p>
          <a:endParaRPr lang="en-US"/>
        </a:p>
      </dgm:t>
    </dgm:pt>
    <dgm:pt modelId="{FEFEA136-3459-4E2A-B116-58CEADC17679}" type="pres">
      <dgm:prSet presAssocID="{91A75A0B-1346-4339-B96E-FF7CA0713AC6}" presName="root" presStyleCnt="0">
        <dgm:presLayoutVars>
          <dgm:dir/>
          <dgm:resizeHandles val="exact"/>
        </dgm:presLayoutVars>
      </dgm:prSet>
      <dgm:spPr/>
    </dgm:pt>
    <dgm:pt modelId="{F850E328-AECB-47FA-9385-2C2FD7F0F102}" type="pres">
      <dgm:prSet presAssocID="{E4125DF7-617F-402B-95B9-6BA1BC8DEA62}" presName="compNode" presStyleCnt="0"/>
      <dgm:spPr/>
    </dgm:pt>
    <dgm:pt modelId="{77EA0ADC-C05A-4777-862C-3A65B886244A}" type="pres">
      <dgm:prSet presAssocID="{E4125DF7-617F-402B-95B9-6BA1BC8DEA62}" presName="iconBgRect" presStyleLbl="bgShp" presStyleIdx="0" presStyleCnt="2"/>
      <dgm:spPr/>
    </dgm:pt>
    <dgm:pt modelId="{29291101-3FC6-4B93-AC15-4616BB05FBC2}" type="pres">
      <dgm:prSet presAssocID="{E4125DF7-617F-402B-95B9-6BA1BC8DEA62}" presName="iconRect" presStyleLbl="node1" presStyleIdx="0" presStyleCnt="2"/>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Chat Bubble"/>
        </a:ext>
      </dgm:extLst>
    </dgm:pt>
    <dgm:pt modelId="{50097C14-6BFA-4F8A-986D-C32C19D33F5E}" type="pres">
      <dgm:prSet presAssocID="{E4125DF7-617F-402B-95B9-6BA1BC8DEA62}" presName="spaceRect" presStyleCnt="0"/>
      <dgm:spPr/>
    </dgm:pt>
    <dgm:pt modelId="{8746CCCE-2561-4F75-B522-9315557C50A8}" type="pres">
      <dgm:prSet presAssocID="{E4125DF7-617F-402B-95B9-6BA1BC8DEA62}" presName="textRect" presStyleLbl="revTx" presStyleIdx="0" presStyleCnt="2" custScaleX="171248">
        <dgm:presLayoutVars>
          <dgm:chMax val="1"/>
          <dgm:chPref val="1"/>
        </dgm:presLayoutVars>
      </dgm:prSet>
      <dgm:spPr/>
    </dgm:pt>
    <dgm:pt modelId="{636683AB-C842-4675-B6C4-C0D2174580A7}" type="pres">
      <dgm:prSet presAssocID="{416D858A-2CA1-40EC-A68F-FCD486580115}" presName="sibTrans" presStyleCnt="0"/>
      <dgm:spPr/>
    </dgm:pt>
    <dgm:pt modelId="{44E38703-4C88-41A4-9358-12CECB7BE256}" type="pres">
      <dgm:prSet presAssocID="{02D0A170-3CFA-4253-B24B-5BA7B0B0DD45}" presName="compNode" presStyleCnt="0"/>
      <dgm:spPr/>
    </dgm:pt>
    <dgm:pt modelId="{6610A33B-F219-4AF1-97AE-53156609A3D7}" type="pres">
      <dgm:prSet presAssocID="{02D0A170-3CFA-4253-B24B-5BA7B0B0DD45}" presName="iconBgRect" presStyleLbl="bgShp" presStyleIdx="1" presStyleCnt="2"/>
      <dgm:spPr/>
    </dgm:pt>
    <dgm:pt modelId="{273B6A13-2AD0-4216-B98F-A52912809592}" type="pres">
      <dgm:prSet presAssocID="{02D0A170-3CFA-4253-B24B-5BA7B0B0DD45}" presName="iconRect" presStyleLbl="node1" presStyleIdx="1" presStyleCnt="2"/>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dgm:spPr>
      <dgm:extLst>
        <a:ext uri="{E40237B7-FDA0-4F09-8148-C483321AD2D9}">
          <dgm14:cNvPr xmlns:dgm14="http://schemas.microsoft.com/office/drawing/2010/diagram" id="0" name="" descr="Small paint brush"/>
        </a:ext>
      </dgm:extLst>
    </dgm:pt>
    <dgm:pt modelId="{1435B0CD-09C1-4BD2-8FDB-3E78B618AAA7}" type="pres">
      <dgm:prSet presAssocID="{02D0A170-3CFA-4253-B24B-5BA7B0B0DD45}" presName="spaceRect" presStyleCnt="0"/>
      <dgm:spPr/>
    </dgm:pt>
    <dgm:pt modelId="{16669DC5-C8A5-4501-931C-E786964CB2A8}" type="pres">
      <dgm:prSet presAssocID="{02D0A170-3CFA-4253-B24B-5BA7B0B0DD45}" presName="textRect" presStyleLbl="revTx" presStyleIdx="1" presStyleCnt="2" custScaleX="186198">
        <dgm:presLayoutVars>
          <dgm:chMax val="1"/>
          <dgm:chPref val="1"/>
        </dgm:presLayoutVars>
      </dgm:prSet>
      <dgm:spPr/>
    </dgm:pt>
  </dgm:ptLst>
  <dgm:cxnLst>
    <dgm:cxn modelId="{20703D11-AEE9-4F12-96BA-DF2496E4A38C}" type="presOf" srcId="{E4125DF7-617F-402B-95B9-6BA1BC8DEA62}" destId="{8746CCCE-2561-4F75-B522-9315557C50A8}" srcOrd="0" destOrd="0" presId="urn:microsoft.com/office/officeart/2018/5/layout/IconCircleLabelList"/>
    <dgm:cxn modelId="{F6271F2E-2D4D-477D-B823-600A1CC11974}" srcId="{91A75A0B-1346-4339-B96E-FF7CA0713AC6}" destId="{02D0A170-3CFA-4253-B24B-5BA7B0B0DD45}" srcOrd="1" destOrd="0" parTransId="{9A7A2DA8-A473-4916-961E-2A6DD228B8D0}" sibTransId="{F68837D6-AAB8-458E-9853-B7EA24C9F483}"/>
    <dgm:cxn modelId="{51FC4975-E195-42C3-B92D-D4F153E658BE}" type="presOf" srcId="{02D0A170-3CFA-4253-B24B-5BA7B0B0DD45}" destId="{16669DC5-C8A5-4501-931C-E786964CB2A8}" srcOrd="0" destOrd="0" presId="urn:microsoft.com/office/officeart/2018/5/layout/IconCircleLabelList"/>
    <dgm:cxn modelId="{60D41A90-8FEC-4DA3-9BDE-B11726EF5D9D}" srcId="{91A75A0B-1346-4339-B96E-FF7CA0713AC6}" destId="{E4125DF7-617F-402B-95B9-6BA1BC8DEA62}" srcOrd="0" destOrd="0" parTransId="{2CA654AF-2247-4B3E-AC9C-F8389292396C}" sibTransId="{416D858A-2CA1-40EC-A68F-FCD486580115}"/>
    <dgm:cxn modelId="{926C0BBC-4663-4A41-B717-1B296CCE4720}" type="presOf" srcId="{91A75A0B-1346-4339-B96E-FF7CA0713AC6}" destId="{FEFEA136-3459-4E2A-B116-58CEADC17679}" srcOrd="0" destOrd="0" presId="urn:microsoft.com/office/officeart/2018/5/layout/IconCircleLabelList"/>
    <dgm:cxn modelId="{7405E756-D180-4C84-8B3F-11D868E57527}" type="presParOf" srcId="{FEFEA136-3459-4E2A-B116-58CEADC17679}" destId="{F850E328-AECB-47FA-9385-2C2FD7F0F102}" srcOrd="0" destOrd="0" presId="urn:microsoft.com/office/officeart/2018/5/layout/IconCircleLabelList"/>
    <dgm:cxn modelId="{C9EC0050-4D39-4991-A0B1-0A2192721F3D}" type="presParOf" srcId="{F850E328-AECB-47FA-9385-2C2FD7F0F102}" destId="{77EA0ADC-C05A-4777-862C-3A65B886244A}" srcOrd="0" destOrd="0" presId="urn:microsoft.com/office/officeart/2018/5/layout/IconCircleLabelList"/>
    <dgm:cxn modelId="{FC2D9B91-D11B-4BB8-ACFF-A231DCEF63FF}" type="presParOf" srcId="{F850E328-AECB-47FA-9385-2C2FD7F0F102}" destId="{29291101-3FC6-4B93-AC15-4616BB05FBC2}" srcOrd="1" destOrd="0" presId="urn:microsoft.com/office/officeart/2018/5/layout/IconCircleLabelList"/>
    <dgm:cxn modelId="{7B995B34-EE73-447C-A6F5-9063A23591DC}" type="presParOf" srcId="{F850E328-AECB-47FA-9385-2C2FD7F0F102}" destId="{50097C14-6BFA-4F8A-986D-C32C19D33F5E}" srcOrd="2" destOrd="0" presId="urn:microsoft.com/office/officeart/2018/5/layout/IconCircleLabelList"/>
    <dgm:cxn modelId="{434E180B-40DF-4DB7-91DB-EF03131645CB}" type="presParOf" srcId="{F850E328-AECB-47FA-9385-2C2FD7F0F102}" destId="{8746CCCE-2561-4F75-B522-9315557C50A8}" srcOrd="3" destOrd="0" presId="urn:microsoft.com/office/officeart/2018/5/layout/IconCircleLabelList"/>
    <dgm:cxn modelId="{D741F396-E85C-472A-8D5B-D737D1C084DC}" type="presParOf" srcId="{FEFEA136-3459-4E2A-B116-58CEADC17679}" destId="{636683AB-C842-4675-B6C4-C0D2174580A7}" srcOrd="1" destOrd="0" presId="urn:microsoft.com/office/officeart/2018/5/layout/IconCircleLabelList"/>
    <dgm:cxn modelId="{F04379A4-C08B-46C3-A6AE-055DDB2ECA37}" type="presParOf" srcId="{FEFEA136-3459-4E2A-B116-58CEADC17679}" destId="{44E38703-4C88-41A4-9358-12CECB7BE256}" srcOrd="2" destOrd="0" presId="urn:microsoft.com/office/officeart/2018/5/layout/IconCircleLabelList"/>
    <dgm:cxn modelId="{ABE7CA15-7DF5-44EA-918B-DD7AF292AFED}" type="presParOf" srcId="{44E38703-4C88-41A4-9358-12CECB7BE256}" destId="{6610A33B-F219-4AF1-97AE-53156609A3D7}" srcOrd="0" destOrd="0" presId="urn:microsoft.com/office/officeart/2018/5/layout/IconCircleLabelList"/>
    <dgm:cxn modelId="{80B0C4BA-FA07-4BA2-92A9-6F201EC6891C}" type="presParOf" srcId="{44E38703-4C88-41A4-9358-12CECB7BE256}" destId="{273B6A13-2AD0-4216-B98F-A52912809592}" srcOrd="1" destOrd="0" presId="urn:microsoft.com/office/officeart/2018/5/layout/IconCircleLabelList"/>
    <dgm:cxn modelId="{6D93F829-93D5-4765-A17A-EFB9C6389587}" type="presParOf" srcId="{44E38703-4C88-41A4-9358-12CECB7BE256}" destId="{1435B0CD-09C1-4BD2-8FDB-3E78B618AAA7}" srcOrd="2" destOrd="0" presId="urn:microsoft.com/office/officeart/2018/5/layout/IconCircleLabelList"/>
    <dgm:cxn modelId="{A4679F2D-6E7D-4B04-9BB4-6EE3541E9C57}" type="presParOf" srcId="{44E38703-4C88-41A4-9358-12CECB7BE256}" destId="{16669DC5-C8A5-4501-931C-E786964CB2A8}" srcOrd="3" destOrd="0" presId="urn:microsoft.com/office/officeart/2018/5/layout/IconCircleLabelLis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FDB2F3F8-37A2-4A8A-BC8A-A19CFD39C2CE}" type="doc">
      <dgm:prSet loTypeId="urn:microsoft.com/office/officeart/2008/layout/LinedList" loCatId="list" qsTypeId="urn:microsoft.com/office/officeart/2005/8/quickstyle/simple1" qsCatId="simple" csTypeId="urn:microsoft.com/office/officeart/2005/8/colors/accent1_2" csCatId="accent1"/>
      <dgm:spPr/>
      <dgm:t>
        <a:bodyPr/>
        <a:lstStyle/>
        <a:p>
          <a:endParaRPr lang="en-US"/>
        </a:p>
      </dgm:t>
    </dgm:pt>
    <dgm:pt modelId="{270FAF59-9ACF-4A3F-9037-0696DD490C45}">
      <dgm:prSet/>
      <dgm:spPr/>
      <dgm:t>
        <a:bodyPr/>
        <a:lstStyle/>
        <a:p>
          <a:r>
            <a:rPr lang="en-US" dirty="0">
              <a:latin typeface="Times New Roman" panose="02020603050405020304" pitchFamily="18" charset="0"/>
              <a:cs typeface="Times New Roman" panose="02020603050405020304" pitchFamily="18" charset="0"/>
            </a:rPr>
            <a:t>For this reason, I chose this image because dolphins tend to get along well with others. People admire their warmth, enthusiasm, and compassion; also, they are usually friendly, caring, and loving. In tandem, they work hard at making their relationships strong, deep, and meaningful. </a:t>
          </a:r>
        </a:p>
      </dgm:t>
    </dgm:pt>
    <dgm:pt modelId="{0D703AA4-1A61-4235-9E7A-7043A2D5467D}" type="parTrans" cxnId="{EB7026C6-854E-4EC4-A3C0-9AC7A59BB0DD}">
      <dgm:prSet/>
      <dgm:spPr/>
      <dgm:t>
        <a:bodyPr/>
        <a:lstStyle/>
        <a:p>
          <a:endParaRPr lang="en-US"/>
        </a:p>
      </dgm:t>
    </dgm:pt>
    <dgm:pt modelId="{531033ED-0C20-456B-8393-95367F553016}" type="sibTrans" cxnId="{EB7026C6-854E-4EC4-A3C0-9AC7A59BB0DD}">
      <dgm:prSet/>
      <dgm:spPr/>
      <dgm:t>
        <a:bodyPr/>
        <a:lstStyle/>
        <a:p>
          <a:endParaRPr lang="en-US"/>
        </a:p>
      </dgm:t>
    </dgm:pt>
    <dgm:pt modelId="{2D965854-3D76-4E4A-8F72-AC93DD5025E4}">
      <dgm:prSet/>
      <dgm:spPr/>
      <dgm:t>
        <a:bodyPr/>
        <a:lstStyle/>
        <a:p>
          <a:r>
            <a:rPr lang="en-US">
              <a:latin typeface="Times New Roman" panose="02020603050405020304" pitchFamily="18" charset="0"/>
              <a:cs typeface="Times New Roman" panose="02020603050405020304" pitchFamily="18" charset="0"/>
            </a:rPr>
            <a:t>Furthermore, they are not only the friendliest or caring creatures but also the most intelligent ones. It is believed by scientists that, compared to the brain-to-body ratio, dolphins rank second, right after humans</a:t>
          </a:r>
          <a:r>
            <a:rPr lang="en-US"/>
            <a:t>.</a:t>
          </a:r>
          <a:endParaRPr lang="en-US" dirty="0"/>
        </a:p>
      </dgm:t>
    </dgm:pt>
    <dgm:pt modelId="{0C20CD51-32C3-425F-A889-012EB8148A25}" type="parTrans" cxnId="{0FCFA858-B642-4EAB-926E-229CBE07A4A5}">
      <dgm:prSet/>
      <dgm:spPr/>
      <dgm:t>
        <a:bodyPr/>
        <a:lstStyle/>
        <a:p>
          <a:endParaRPr lang="en-US"/>
        </a:p>
      </dgm:t>
    </dgm:pt>
    <dgm:pt modelId="{6AA43EB7-2F6E-46C4-9462-AD2D741755DE}" type="sibTrans" cxnId="{0FCFA858-B642-4EAB-926E-229CBE07A4A5}">
      <dgm:prSet/>
      <dgm:spPr/>
      <dgm:t>
        <a:bodyPr/>
        <a:lstStyle/>
        <a:p>
          <a:endParaRPr lang="en-US"/>
        </a:p>
      </dgm:t>
    </dgm:pt>
    <dgm:pt modelId="{47BE2E89-9650-46CC-9870-FAFFB1172B48}">
      <dgm:prSet/>
      <dgm:spPr/>
      <dgm:t>
        <a:bodyPr/>
        <a:lstStyle/>
        <a:p>
          <a:r>
            <a:rPr lang="en-US">
              <a:latin typeface="Times New Roman" panose="02020603050405020304" pitchFamily="18" charset="0"/>
              <a:cs typeface="Times New Roman" panose="02020603050405020304" pitchFamily="18" charset="0"/>
            </a:rPr>
            <a:t>Subsequently, dolphins are among the top communicators in the animal kingdom, alongside humans and great apes.</a:t>
          </a:r>
          <a:endParaRPr lang="en-US" dirty="0">
            <a:latin typeface="Times New Roman" panose="02020603050405020304" pitchFamily="18" charset="0"/>
            <a:cs typeface="Times New Roman" panose="02020603050405020304" pitchFamily="18" charset="0"/>
          </a:endParaRPr>
        </a:p>
      </dgm:t>
    </dgm:pt>
    <dgm:pt modelId="{36A01AE8-C442-4898-BB07-9C8A9EF06E8C}" type="parTrans" cxnId="{30B84625-4DC1-48D1-BE35-79AD4FAB5F29}">
      <dgm:prSet/>
      <dgm:spPr/>
      <dgm:t>
        <a:bodyPr/>
        <a:lstStyle/>
        <a:p>
          <a:endParaRPr lang="en-US"/>
        </a:p>
      </dgm:t>
    </dgm:pt>
    <dgm:pt modelId="{1C58D9E6-6B0A-4AB7-B8A3-F30CABE187C1}" type="sibTrans" cxnId="{30B84625-4DC1-48D1-BE35-79AD4FAB5F29}">
      <dgm:prSet/>
      <dgm:spPr/>
      <dgm:t>
        <a:bodyPr/>
        <a:lstStyle/>
        <a:p>
          <a:endParaRPr lang="en-US"/>
        </a:p>
      </dgm:t>
    </dgm:pt>
    <dgm:pt modelId="{7B3F4B3C-4173-4A6F-8672-BBE1AB53B94B}" type="pres">
      <dgm:prSet presAssocID="{FDB2F3F8-37A2-4A8A-BC8A-A19CFD39C2CE}" presName="vert0" presStyleCnt="0">
        <dgm:presLayoutVars>
          <dgm:dir/>
          <dgm:animOne val="branch"/>
          <dgm:animLvl val="lvl"/>
        </dgm:presLayoutVars>
      </dgm:prSet>
      <dgm:spPr/>
    </dgm:pt>
    <dgm:pt modelId="{B2860E55-CF90-4C8D-85AB-4D5F9FC58DC2}" type="pres">
      <dgm:prSet presAssocID="{270FAF59-9ACF-4A3F-9037-0696DD490C45}" presName="thickLine" presStyleLbl="alignNode1" presStyleIdx="0" presStyleCnt="3"/>
      <dgm:spPr/>
    </dgm:pt>
    <dgm:pt modelId="{10ECCA07-63C4-4EC3-BFC3-8716AF83ED3A}" type="pres">
      <dgm:prSet presAssocID="{270FAF59-9ACF-4A3F-9037-0696DD490C45}" presName="horz1" presStyleCnt="0"/>
      <dgm:spPr/>
    </dgm:pt>
    <dgm:pt modelId="{F90A273C-2CAB-4D34-B673-521C606E752F}" type="pres">
      <dgm:prSet presAssocID="{270FAF59-9ACF-4A3F-9037-0696DD490C45}" presName="tx1" presStyleLbl="revTx" presStyleIdx="0" presStyleCnt="3"/>
      <dgm:spPr/>
    </dgm:pt>
    <dgm:pt modelId="{73F1076C-FA51-4C8B-B05D-CFE96AF94BF9}" type="pres">
      <dgm:prSet presAssocID="{270FAF59-9ACF-4A3F-9037-0696DD490C45}" presName="vert1" presStyleCnt="0"/>
      <dgm:spPr/>
    </dgm:pt>
    <dgm:pt modelId="{6EFA7F32-7A98-4BEE-A1CC-29B757A9A964}" type="pres">
      <dgm:prSet presAssocID="{2D965854-3D76-4E4A-8F72-AC93DD5025E4}" presName="thickLine" presStyleLbl="alignNode1" presStyleIdx="1" presStyleCnt="3"/>
      <dgm:spPr/>
    </dgm:pt>
    <dgm:pt modelId="{9C339E3A-5700-4959-BB0D-B17165DB7A91}" type="pres">
      <dgm:prSet presAssocID="{2D965854-3D76-4E4A-8F72-AC93DD5025E4}" presName="horz1" presStyleCnt="0"/>
      <dgm:spPr/>
    </dgm:pt>
    <dgm:pt modelId="{1647AA50-4C21-414F-901C-BDF3F1458D29}" type="pres">
      <dgm:prSet presAssocID="{2D965854-3D76-4E4A-8F72-AC93DD5025E4}" presName="tx1" presStyleLbl="revTx" presStyleIdx="1" presStyleCnt="3"/>
      <dgm:spPr/>
    </dgm:pt>
    <dgm:pt modelId="{F9476A29-B5A0-4748-839C-72645263F321}" type="pres">
      <dgm:prSet presAssocID="{2D965854-3D76-4E4A-8F72-AC93DD5025E4}" presName="vert1" presStyleCnt="0"/>
      <dgm:spPr/>
    </dgm:pt>
    <dgm:pt modelId="{6A586901-CEC2-4BA6-96CA-F9D7EC667921}" type="pres">
      <dgm:prSet presAssocID="{47BE2E89-9650-46CC-9870-FAFFB1172B48}" presName="thickLine" presStyleLbl="alignNode1" presStyleIdx="2" presStyleCnt="3"/>
      <dgm:spPr/>
    </dgm:pt>
    <dgm:pt modelId="{D5112886-BDDA-4F7F-93BF-D2FF73AA5738}" type="pres">
      <dgm:prSet presAssocID="{47BE2E89-9650-46CC-9870-FAFFB1172B48}" presName="horz1" presStyleCnt="0"/>
      <dgm:spPr/>
    </dgm:pt>
    <dgm:pt modelId="{373B2AC6-94CC-47A7-A5BD-5DDDEA0E3DDD}" type="pres">
      <dgm:prSet presAssocID="{47BE2E89-9650-46CC-9870-FAFFB1172B48}" presName="tx1" presStyleLbl="revTx" presStyleIdx="2" presStyleCnt="3"/>
      <dgm:spPr/>
    </dgm:pt>
    <dgm:pt modelId="{12ED61B2-0708-4988-B107-498E9F99FBF3}" type="pres">
      <dgm:prSet presAssocID="{47BE2E89-9650-46CC-9870-FAFFB1172B48}" presName="vert1" presStyleCnt="0"/>
      <dgm:spPr/>
    </dgm:pt>
  </dgm:ptLst>
  <dgm:cxnLst>
    <dgm:cxn modelId="{61D23619-56F6-4067-857F-F16A6F6E2735}" type="presOf" srcId="{270FAF59-9ACF-4A3F-9037-0696DD490C45}" destId="{F90A273C-2CAB-4D34-B673-521C606E752F}" srcOrd="0" destOrd="0" presId="urn:microsoft.com/office/officeart/2008/layout/LinedList"/>
    <dgm:cxn modelId="{9EA4DF21-86EA-494F-B119-63F4B79DD726}" type="presOf" srcId="{FDB2F3F8-37A2-4A8A-BC8A-A19CFD39C2CE}" destId="{7B3F4B3C-4173-4A6F-8672-BBE1AB53B94B}" srcOrd="0" destOrd="0" presId="urn:microsoft.com/office/officeart/2008/layout/LinedList"/>
    <dgm:cxn modelId="{30B84625-4DC1-48D1-BE35-79AD4FAB5F29}" srcId="{FDB2F3F8-37A2-4A8A-BC8A-A19CFD39C2CE}" destId="{47BE2E89-9650-46CC-9870-FAFFB1172B48}" srcOrd="2" destOrd="0" parTransId="{36A01AE8-C442-4898-BB07-9C8A9EF06E8C}" sibTransId="{1C58D9E6-6B0A-4AB7-B8A3-F30CABE187C1}"/>
    <dgm:cxn modelId="{EAEB3546-41B9-4387-98A2-0C03DEF07EFC}" type="presOf" srcId="{2D965854-3D76-4E4A-8F72-AC93DD5025E4}" destId="{1647AA50-4C21-414F-901C-BDF3F1458D29}" srcOrd="0" destOrd="0" presId="urn:microsoft.com/office/officeart/2008/layout/LinedList"/>
    <dgm:cxn modelId="{0FCFA858-B642-4EAB-926E-229CBE07A4A5}" srcId="{FDB2F3F8-37A2-4A8A-BC8A-A19CFD39C2CE}" destId="{2D965854-3D76-4E4A-8F72-AC93DD5025E4}" srcOrd="1" destOrd="0" parTransId="{0C20CD51-32C3-425F-A889-012EB8148A25}" sibTransId="{6AA43EB7-2F6E-46C4-9462-AD2D741755DE}"/>
    <dgm:cxn modelId="{F45D4D9C-4EDB-4C81-B727-6B2FD98990D8}" type="presOf" srcId="{47BE2E89-9650-46CC-9870-FAFFB1172B48}" destId="{373B2AC6-94CC-47A7-A5BD-5DDDEA0E3DDD}" srcOrd="0" destOrd="0" presId="urn:microsoft.com/office/officeart/2008/layout/LinedList"/>
    <dgm:cxn modelId="{EB7026C6-854E-4EC4-A3C0-9AC7A59BB0DD}" srcId="{FDB2F3F8-37A2-4A8A-BC8A-A19CFD39C2CE}" destId="{270FAF59-9ACF-4A3F-9037-0696DD490C45}" srcOrd="0" destOrd="0" parTransId="{0D703AA4-1A61-4235-9E7A-7043A2D5467D}" sibTransId="{531033ED-0C20-456B-8393-95367F553016}"/>
    <dgm:cxn modelId="{22C01A94-C723-4CA2-B8E7-0FD4DDD52396}" type="presParOf" srcId="{7B3F4B3C-4173-4A6F-8672-BBE1AB53B94B}" destId="{B2860E55-CF90-4C8D-85AB-4D5F9FC58DC2}" srcOrd="0" destOrd="0" presId="urn:microsoft.com/office/officeart/2008/layout/LinedList"/>
    <dgm:cxn modelId="{29735524-4D1B-47DF-B3B7-8B98C1ABCD1B}" type="presParOf" srcId="{7B3F4B3C-4173-4A6F-8672-BBE1AB53B94B}" destId="{10ECCA07-63C4-4EC3-BFC3-8716AF83ED3A}" srcOrd="1" destOrd="0" presId="urn:microsoft.com/office/officeart/2008/layout/LinedList"/>
    <dgm:cxn modelId="{7B480924-6AFA-426D-9EB1-EDB05900E70C}" type="presParOf" srcId="{10ECCA07-63C4-4EC3-BFC3-8716AF83ED3A}" destId="{F90A273C-2CAB-4D34-B673-521C606E752F}" srcOrd="0" destOrd="0" presId="urn:microsoft.com/office/officeart/2008/layout/LinedList"/>
    <dgm:cxn modelId="{39012105-17EF-466E-952E-BB5483398E2D}" type="presParOf" srcId="{10ECCA07-63C4-4EC3-BFC3-8716AF83ED3A}" destId="{73F1076C-FA51-4C8B-B05D-CFE96AF94BF9}" srcOrd="1" destOrd="0" presId="urn:microsoft.com/office/officeart/2008/layout/LinedList"/>
    <dgm:cxn modelId="{7FFEBC53-B941-4BA1-8F13-4695E216521A}" type="presParOf" srcId="{7B3F4B3C-4173-4A6F-8672-BBE1AB53B94B}" destId="{6EFA7F32-7A98-4BEE-A1CC-29B757A9A964}" srcOrd="2" destOrd="0" presId="urn:microsoft.com/office/officeart/2008/layout/LinedList"/>
    <dgm:cxn modelId="{2F26A1E9-0E1A-4210-A34B-0DF64CA9CCA8}" type="presParOf" srcId="{7B3F4B3C-4173-4A6F-8672-BBE1AB53B94B}" destId="{9C339E3A-5700-4959-BB0D-B17165DB7A91}" srcOrd="3" destOrd="0" presId="urn:microsoft.com/office/officeart/2008/layout/LinedList"/>
    <dgm:cxn modelId="{DBE1D49D-F878-4F8F-8AE3-376D834F73D5}" type="presParOf" srcId="{9C339E3A-5700-4959-BB0D-B17165DB7A91}" destId="{1647AA50-4C21-414F-901C-BDF3F1458D29}" srcOrd="0" destOrd="0" presId="urn:microsoft.com/office/officeart/2008/layout/LinedList"/>
    <dgm:cxn modelId="{8E33E043-FD36-49BC-8E20-49478EC387FB}" type="presParOf" srcId="{9C339E3A-5700-4959-BB0D-B17165DB7A91}" destId="{F9476A29-B5A0-4748-839C-72645263F321}" srcOrd="1" destOrd="0" presId="urn:microsoft.com/office/officeart/2008/layout/LinedList"/>
    <dgm:cxn modelId="{FB1090C3-38CD-4B49-AA71-5EC8DED54079}" type="presParOf" srcId="{7B3F4B3C-4173-4A6F-8672-BBE1AB53B94B}" destId="{6A586901-CEC2-4BA6-96CA-F9D7EC667921}" srcOrd="4" destOrd="0" presId="urn:microsoft.com/office/officeart/2008/layout/LinedList"/>
    <dgm:cxn modelId="{2700D783-27EC-48D3-A918-3DE94E9245E8}" type="presParOf" srcId="{7B3F4B3C-4173-4A6F-8672-BBE1AB53B94B}" destId="{D5112886-BDDA-4F7F-93BF-D2FF73AA5738}" srcOrd="5" destOrd="0" presId="urn:microsoft.com/office/officeart/2008/layout/LinedList"/>
    <dgm:cxn modelId="{1B256E8D-587C-4CBC-9BFC-791EC5A3442C}" type="presParOf" srcId="{D5112886-BDDA-4F7F-93BF-D2FF73AA5738}" destId="{373B2AC6-94CC-47A7-A5BD-5DDDEA0E3DDD}" srcOrd="0" destOrd="0" presId="urn:microsoft.com/office/officeart/2008/layout/LinedList"/>
    <dgm:cxn modelId="{6BE2EBA4-561F-45A9-A6B2-07A793D25D38}" type="presParOf" srcId="{D5112886-BDDA-4F7F-93BF-D2FF73AA5738}" destId="{12ED61B2-0708-4988-B107-498E9F99FBF3}" srcOrd="1" destOrd="0" presId="urn:microsoft.com/office/officeart/2008/layout/LinedLis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7FB6817C-8152-4EC6-91ED-EA7B0FC13448}" type="doc">
      <dgm:prSet loTypeId="urn:microsoft.com/office/officeart/2018/5/layout/IconCircleLabelList" loCatId="icon" qsTypeId="urn:microsoft.com/office/officeart/2005/8/quickstyle/simple1" qsCatId="simple" csTypeId="urn:microsoft.com/office/officeart/2005/8/colors/accent1_2" csCatId="accent1" phldr="1"/>
      <dgm:spPr/>
      <dgm:t>
        <a:bodyPr/>
        <a:lstStyle/>
        <a:p>
          <a:endParaRPr lang="en-US"/>
        </a:p>
      </dgm:t>
    </dgm:pt>
    <dgm:pt modelId="{C815EBCE-9EB7-420B-BC4B-0DBFCDAB6CDD}">
      <dgm:prSet custT="1"/>
      <dgm:spPr/>
      <dgm:t>
        <a:bodyPr/>
        <a:lstStyle/>
        <a:p>
          <a:pPr>
            <a:lnSpc>
              <a:spcPct val="100000"/>
            </a:lnSpc>
            <a:defRPr cap="all"/>
          </a:pPr>
          <a:r>
            <a:rPr lang="en-US" sz="1800" dirty="0">
              <a:latin typeface="Times New Roman" panose="02020603050405020304" pitchFamily="18" charset="0"/>
              <a:cs typeface="Times New Roman" panose="02020603050405020304" pitchFamily="18" charset="0"/>
            </a:rPr>
            <a:t>There is a Pinterest quote that offers the following: “No Matter what job you have in life, your success will be determined by 5% of your academic credentials, 15% by your professional experience, and 80% by your communication skills.”</a:t>
          </a:r>
        </a:p>
      </dgm:t>
    </dgm:pt>
    <dgm:pt modelId="{2297499F-5C47-499A-B34B-0747EB31A53B}" type="parTrans" cxnId="{8E11E0C0-A713-4CE1-9974-D30C95E0233A}">
      <dgm:prSet/>
      <dgm:spPr/>
      <dgm:t>
        <a:bodyPr/>
        <a:lstStyle/>
        <a:p>
          <a:endParaRPr lang="en-US"/>
        </a:p>
      </dgm:t>
    </dgm:pt>
    <dgm:pt modelId="{3C5E7E77-81FA-4864-88F6-2331D6E5F5BB}" type="sibTrans" cxnId="{8E11E0C0-A713-4CE1-9974-D30C95E0233A}">
      <dgm:prSet/>
      <dgm:spPr/>
      <dgm:t>
        <a:bodyPr/>
        <a:lstStyle/>
        <a:p>
          <a:endParaRPr lang="en-US"/>
        </a:p>
      </dgm:t>
    </dgm:pt>
    <dgm:pt modelId="{CA47F82C-B6FA-4EEC-B1DE-12A423220C36}">
      <dgm:prSet custT="1"/>
      <dgm:spPr/>
      <dgm:t>
        <a:bodyPr/>
        <a:lstStyle/>
        <a:p>
          <a:pPr>
            <a:lnSpc>
              <a:spcPct val="100000"/>
            </a:lnSpc>
            <a:defRPr cap="all"/>
          </a:pPr>
          <a:r>
            <a:rPr lang="en-US" sz="1800" dirty="0">
              <a:latin typeface="Times New Roman" panose="02020603050405020304" pitchFamily="18" charset="0"/>
              <a:cs typeface="Times New Roman" panose="02020603050405020304" pitchFamily="18" charset="0"/>
            </a:rPr>
            <a:t>Our lives are influenced by the words we speak</a:t>
          </a:r>
          <a:r>
            <a:rPr lang="en-US" sz="2400" dirty="0">
              <a:latin typeface="Times New Roman" panose="02020603050405020304" pitchFamily="18" charset="0"/>
              <a:cs typeface="Times New Roman" panose="02020603050405020304" pitchFamily="18" charset="0"/>
            </a:rPr>
            <a:t>. </a:t>
          </a:r>
        </a:p>
      </dgm:t>
    </dgm:pt>
    <dgm:pt modelId="{F8357B52-948F-45B1-9942-23E2051F79CB}" type="parTrans" cxnId="{44F946BF-4944-4BC2-A8FB-5943937DDBA0}">
      <dgm:prSet/>
      <dgm:spPr/>
      <dgm:t>
        <a:bodyPr/>
        <a:lstStyle/>
        <a:p>
          <a:endParaRPr lang="en-US"/>
        </a:p>
      </dgm:t>
    </dgm:pt>
    <dgm:pt modelId="{DF519316-6943-4F27-8E94-F224373E3401}" type="sibTrans" cxnId="{44F946BF-4944-4BC2-A8FB-5943937DDBA0}">
      <dgm:prSet/>
      <dgm:spPr/>
      <dgm:t>
        <a:bodyPr/>
        <a:lstStyle/>
        <a:p>
          <a:endParaRPr lang="en-US"/>
        </a:p>
      </dgm:t>
    </dgm:pt>
    <dgm:pt modelId="{EE0EE781-9087-42DD-BE30-2101FA30E586}" type="pres">
      <dgm:prSet presAssocID="{7FB6817C-8152-4EC6-91ED-EA7B0FC13448}" presName="root" presStyleCnt="0">
        <dgm:presLayoutVars>
          <dgm:dir/>
          <dgm:resizeHandles val="exact"/>
        </dgm:presLayoutVars>
      </dgm:prSet>
      <dgm:spPr/>
    </dgm:pt>
    <dgm:pt modelId="{D1F1B31F-4AED-485B-B80B-B6A9213FDA47}" type="pres">
      <dgm:prSet presAssocID="{C815EBCE-9EB7-420B-BC4B-0DBFCDAB6CDD}" presName="compNode" presStyleCnt="0"/>
      <dgm:spPr/>
    </dgm:pt>
    <dgm:pt modelId="{C0385976-BBC4-4844-9045-6DA70DAA41E1}" type="pres">
      <dgm:prSet presAssocID="{C815EBCE-9EB7-420B-BC4B-0DBFCDAB6CDD}" presName="iconBgRect" presStyleLbl="bgShp" presStyleIdx="0" presStyleCnt="2"/>
      <dgm:spPr/>
    </dgm:pt>
    <dgm:pt modelId="{ADA80B2C-ADDA-465B-AF8D-CCA05A52E34C}" type="pres">
      <dgm:prSet presAssocID="{C815EBCE-9EB7-420B-BC4B-0DBFCDAB6CDD}" presName="iconRect" presStyleLbl="node1" presStyleIdx="0" presStyleCnt="2"/>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Pin"/>
        </a:ext>
      </dgm:extLst>
    </dgm:pt>
    <dgm:pt modelId="{0276E466-5F4B-4D03-BC0C-79B03F7CCB99}" type="pres">
      <dgm:prSet presAssocID="{C815EBCE-9EB7-420B-BC4B-0DBFCDAB6CDD}" presName="spaceRect" presStyleCnt="0"/>
      <dgm:spPr/>
    </dgm:pt>
    <dgm:pt modelId="{76E5205C-5C53-4E80-8EE6-46B659E14F60}" type="pres">
      <dgm:prSet presAssocID="{C815EBCE-9EB7-420B-BC4B-0DBFCDAB6CDD}" presName="textRect" presStyleLbl="revTx" presStyleIdx="0" presStyleCnt="2" custScaleX="213276" custScaleY="163159" custLinFactNeighborX="3979" custLinFactNeighborY="5602">
        <dgm:presLayoutVars>
          <dgm:chMax val="1"/>
          <dgm:chPref val="1"/>
        </dgm:presLayoutVars>
      </dgm:prSet>
      <dgm:spPr/>
    </dgm:pt>
    <dgm:pt modelId="{ED40E692-F70E-4610-AA8B-B9EF97F394E5}" type="pres">
      <dgm:prSet presAssocID="{3C5E7E77-81FA-4864-88F6-2331D6E5F5BB}" presName="sibTrans" presStyleCnt="0"/>
      <dgm:spPr/>
    </dgm:pt>
    <dgm:pt modelId="{034F97DE-486A-4DB9-9CF7-9C230DCADB15}" type="pres">
      <dgm:prSet presAssocID="{CA47F82C-B6FA-4EEC-B1DE-12A423220C36}" presName="compNode" presStyleCnt="0"/>
      <dgm:spPr/>
    </dgm:pt>
    <dgm:pt modelId="{CC1B3338-60CD-404D-8605-38E4D7EBDEF1}" type="pres">
      <dgm:prSet presAssocID="{CA47F82C-B6FA-4EEC-B1DE-12A423220C36}" presName="iconBgRect" presStyleLbl="bgShp" presStyleIdx="1" presStyleCnt="2" custLinFactNeighborX="-2154" custLinFactNeighborY="-19384"/>
      <dgm:spPr/>
    </dgm:pt>
    <dgm:pt modelId="{D5894925-17DB-4F95-9834-CC8E51DACF9A}" type="pres">
      <dgm:prSet presAssocID="{CA47F82C-B6FA-4EEC-B1DE-12A423220C36}" presName="iconRect" presStyleLbl="node1" presStyleIdx="1" presStyleCnt="2"/>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dgm:spPr>
      <dgm:extLst>
        <a:ext uri="{E40237B7-FDA0-4F09-8148-C483321AD2D9}">
          <dgm14:cNvPr xmlns:dgm14="http://schemas.microsoft.com/office/drawing/2010/diagram" id="0" name="" descr="Chat"/>
        </a:ext>
      </dgm:extLst>
    </dgm:pt>
    <dgm:pt modelId="{EC1A3043-7CC1-4014-810F-9722FA51F73C}" type="pres">
      <dgm:prSet presAssocID="{CA47F82C-B6FA-4EEC-B1DE-12A423220C36}" presName="spaceRect" presStyleCnt="0"/>
      <dgm:spPr/>
    </dgm:pt>
    <dgm:pt modelId="{A9939F6A-7589-49B6-8DEF-D48D356B4950}" type="pres">
      <dgm:prSet presAssocID="{CA47F82C-B6FA-4EEC-B1DE-12A423220C36}" presName="textRect" presStyleLbl="revTx" presStyleIdx="1" presStyleCnt="2" custScaleY="131115">
        <dgm:presLayoutVars>
          <dgm:chMax val="1"/>
          <dgm:chPref val="1"/>
        </dgm:presLayoutVars>
      </dgm:prSet>
      <dgm:spPr/>
    </dgm:pt>
  </dgm:ptLst>
  <dgm:cxnLst>
    <dgm:cxn modelId="{A6CF2796-0553-413A-9518-C7FE5C69DEB0}" type="presOf" srcId="{CA47F82C-B6FA-4EEC-B1DE-12A423220C36}" destId="{A9939F6A-7589-49B6-8DEF-D48D356B4950}" srcOrd="0" destOrd="0" presId="urn:microsoft.com/office/officeart/2018/5/layout/IconCircleLabelList"/>
    <dgm:cxn modelId="{E6839DAB-D204-45F6-8A56-9164CC9BD9E7}" type="presOf" srcId="{C815EBCE-9EB7-420B-BC4B-0DBFCDAB6CDD}" destId="{76E5205C-5C53-4E80-8EE6-46B659E14F60}" srcOrd="0" destOrd="0" presId="urn:microsoft.com/office/officeart/2018/5/layout/IconCircleLabelList"/>
    <dgm:cxn modelId="{44F946BF-4944-4BC2-A8FB-5943937DDBA0}" srcId="{7FB6817C-8152-4EC6-91ED-EA7B0FC13448}" destId="{CA47F82C-B6FA-4EEC-B1DE-12A423220C36}" srcOrd="1" destOrd="0" parTransId="{F8357B52-948F-45B1-9942-23E2051F79CB}" sibTransId="{DF519316-6943-4F27-8E94-F224373E3401}"/>
    <dgm:cxn modelId="{8E11E0C0-A713-4CE1-9974-D30C95E0233A}" srcId="{7FB6817C-8152-4EC6-91ED-EA7B0FC13448}" destId="{C815EBCE-9EB7-420B-BC4B-0DBFCDAB6CDD}" srcOrd="0" destOrd="0" parTransId="{2297499F-5C47-499A-B34B-0747EB31A53B}" sibTransId="{3C5E7E77-81FA-4864-88F6-2331D6E5F5BB}"/>
    <dgm:cxn modelId="{D80D59CC-3A90-4D01-8383-AFE9EBA801BB}" type="presOf" srcId="{7FB6817C-8152-4EC6-91ED-EA7B0FC13448}" destId="{EE0EE781-9087-42DD-BE30-2101FA30E586}" srcOrd="0" destOrd="0" presId="urn:microsoft.com/office/officeart/2018/5/layout/IconCircleLabelList"/>
    <dgm:cxn modelId="{5FC27880-F7E6-4AE3-9D2D-38163E33CF48}" type="presParOf" srcId="{EE0EE781-9087-42DD-BE30-2101FA30E586}" destId="{D1F1B31F-4AED-485B-B80B-B6A9213FDA47}" srcOrd="0" destOrd="0" presId="urn:microsoft.com/office/officeart/2018/5/layout/IconCircleLabelList"/>
    <dgm:cxn modelId="{367B77A3-6356-4B1C-8A5A-9A60A9F8B0BF}" type="presParOf" srcId="{D1F1B31F-4AED-485B-B80B-B6A9213FDA47}" destId="{C0385976-BBC4-4844-9045-6DA70DAA41E1}" srcOrd="0" destOrd="0" presId="urn:microsoft.com/office/officeart/2018/5/layout/IconCircleLabelList"/>
    <dgm:cxn modelId="{7784A816-9BE8-43CC-B0C1-2D067EBAF026}" type="presParOf" srcId="{D1F1B31F-4AED-485B-B80B-B6A9213FDA47}" destId="{ADA80B2C-ADDA-465B-AF8D-CCA05A52E34C}" srcOrd="1" destOrd="0" presId="urn:microsoft.com/office/officeart/2018/5/layout/IconCircleLabelList"/>
    <dgm:cxn modelId="{04DE104D-9CEE-464A-95BC-16E3EB3C8CBE}" type="presParOf" srcId="{D1F1B31F-4AED-485B-B80B-B6A9213FDA47}" destId="{0276E466-5F4B-4D03-BC0C-79B03F7CCB99}" srcOrd="2" destOrd="0" presId="urn:microsoft.com/office/officeart/2018/5/layout/IconCircleLabelList"/>
    <dgm:cxn modelId="{8FA28A76-21F2-405D-93BB-B116D14EF6BB}" type="presParOf" srcId="{D1F1B31F-4AED-485B-B80B-B6A9213FDA47}" destId="{76E5205C-5C53-4E80-8EE6-46B659E14F60}" srcOrd="3" destOrd="0" presId="urn:microsoft.com/office/officeart/2018/5/layout/IconCircleLabelList"/>
    <dgm:cxn modelId="{CE4DF6E4-5682-4B43-9243-ED6EC03B9471}" type="presParOf" srcId="{EE0EE781-9087-42DD-BE30-2101FA30E586}" destId="{ED40E692-F70E-4610-AA8B-B9EF97F394E5}" srcOrd="1" destOrd="0" presId="urn:microsoft.com/office/officeart/2018/5/layout/IconCircleLabelList"/>
    <dgm:cxn modelId="{44F14F4D-5F67-427E-8917-69D498B0936D}" type="presParOf" srcId="{EE0EE781-9087-42DD-BE30-2101FA30E586}" destId="{034F97DE-486A-4DB9-9CF7-9C230DCADB15}" srcOrd="2" destOrd="0" presId="urn:microsoft.com/office/officeart/2018/5/layout/IconCircleLabelList"/>
    <dgm:cxn modelId="{F682AB10-F0BB-4255-ACC3-D5587D2C5A85}" type="presParOf" srcId="{034F97DE-486A-4DB9-9CF7-9C230DCADB15}" destId="{CC1B3338-60CD-404D-8605-38E4D7EBDEF1}" srcOrd="0" destOrd="0" presId="urn:microsoft.com/office/officeart/2018/5/layout/IconCircleLabelList"/>
    <dgm:cxn modelId="{76654979-79F7-4E50-A461-77309E37BC21}" type="presParOf" srcId="{034F97DE-486A-4DB9-9CF7-9C230DCADB15}" destId="{D5894925-17DB-4F95-9834-CC8E51DACF9A}" srcOrd="1" destOrd="0" presId="urn:microsoft.com/office/officeart/2018/5/layout/IconCircleLabelList"/>
    <dgm:cxn modelId="{853FBF78-2154-431A-9C93-F716F265AF04}" type="presParOf" srcId="{034F97DE-486A-4DB9-9CF7-9C230DCADB15}" destId="{EC1A3043-7CC1-4014-810F-9722FA51F73C}" srcOrd="2" destOrd="0" presId="urn:microsoft.com/office/officeart/2018/5/layout/IconCircleLabelList"/>
    <dgm:cxn modelId="{179349D6-89F5-4060-A3C6-656B14203435}" type="presParOf" srcId="{034F97DE-486A-4DB9-9CF7-9C230DCADB15}" destId="{A9939F6A-7589-49B6-8DEF-D48D356B4950}" srcOrd="3" destOrd="0" presId="urn:microsoft.com/office/officeart/2018/5/layout/IconCircleLabel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990C895F-91F1-45E0-B0E2-62517A582E53}" type="doc">
      <dgm:prSet loTypeId="urn:microsoft.com/office/officeart/2005/8/layout/vList2" loCatId="list" qsTypeId="urn:microsoft.com/office/officeart/2005/8/quickstyle/simple5" qsCatId="simple" csTypeId="urn:microsoft.com/office/officeart/2005/8/colors/accent2_2" csCatId="accent2" phldr="1"/>
      <dgm:spPr/>
      <dgm:t>
        <a:bodyPr/>
        <a:lstStyle/>
        <a:p>
          <a:endParaRPr lang="en-US"/>
        </a:p>
      </dgm:t>
    </dgm:pt>
    <dgm:pt modelId="{9A3B4DA4-D688-495F-8DB2-6443476E8FC6}">
      <dgm:prSet/>
      <dgm:spPr/>
      <dgm:t>
        <a:bodyPr/>
        <a:lstStyle/>
        <a:p>
          <a:r>
            <a:rPr lang="en-US">
              <a:latin typeface="Times New Roman" panose="02020603050405020304" pitchFamily="18" charset="0"/>
              <a:cs typeface="Times New Roman" panose="02020603050405020304" pitchFamily="18" charset="0"/>
            </a:rPr>
            <a:t>the imparting or exchanging of information or news</a:t>
          </a:r>
          <a:r>
            <a:rPr lang="en-US"/>
            <a:t>.</a:t>
          </a:r>
        </a:p>
      </dgm:t>
    </dgm:pt>
    <dgm:pt modelId="{1E529B8D-F472-4B18-ACB0-0E30AD6D7941}" type="parTrans" cxnId="{8977EF4A-B413-4715-A103-4D359263572C}">
      <dgm:prSet/>
      <dgm:spPr/>
      <dgm:t>
        <a:bodyPr/>
        <a:lstStyle/>
        <a:p>
          <a:endParaRPr lang="en-US"/>
        </a:p>
      </dgm:t>
    </dgm:pt>
    <dgm:pt modelId="{A1983E74-8DAE-4B30-AF29-40E2AC23CF07}" type="sibTrans" cxnId="{8977EF4A-B413-4715-A103-4D359263572C}">
      <dgm:prSet/>
      <dgm:spPr/>
      <dgm:t>
        <a:bodyPr/>
        <a:lstStyle/>
        <a:p>
          <a:endParaRPr lang="en-US"/>
        </a:p>
      </dgm:t>
    </dgm:pt>
    <dgm:pt modelId="{31E02A07-8F2C-41C5-94D2-D65D435D082F}">
      <dgm:prSet/>
      <dgm:spPr/>
      <dgm:t>
        <a:bodyPr/>
        <a:lstStyle/>
        <a:p>
          <a:r>
            <a:rPr lang="en-US">
              <a:latin typeface="Times New Roman" panose="02020603050405020304" pitchFamily="18" charset="0"/>
              <a:cs typeface="Times New Roman" panose="02020603050405020304" pitchFamily="18" charset="0"/>
            </a:rPr>
            <a:t>means of sending or receiving information, such as phone lines or computers.</a:t>
          </a:r>
        </a:p>
      </dgm:t>
    </dgm:pt>
    <dgm:pt modelId="{44E38E73-4AF3-4CEA-A9FE-833C4E9FDEEB}" type="parTrans" cxnId="{A3E2CE23-2314-420E-9AE7-A58F779812BB}">
      <dgm:prSet/>
      <dgm:spPr/>
      <dgm:t>
        <a:bodyPr/>
        <a:lstStyle/>
        <a:p>
          <a:endParaRPr lang="en-US"/>
        </a:p>
      </dgm:t>
    </dgm:pt>
    <dgm:pt modelId="{2C095768-7F86-455C-9F3A-CF60BFE64443}" type="sibTrans" cxnId="{A3E2CE23-2314-420E-9AE7-A58F779812BB}">
      <dgm:prSet/>
      <dgm:spPr/>
      <dgm:t>
        <a:bodyPr/>
        <a:lstStyle/>
        <a:p>
          <a:endParaRPr lang="en-US"/>
        </a:p>
      </dgm:t>
    </dgm:pt>
    <dgm:pt modelId="{69894CC4-2353-48A7-A413-7A43590D624F}" type="pres">
      <dgm:prSet presAssocID="{990C895F-91F1-45E0-B0E2-62517A582E53}" presName="linear" presStyleCnt="0">
        <dgm:presLayoutVars>
          <dgm:animLvl val="lvl"/>
          <dgm:resizeHandles val="exact"/>
        </dgm:presLayoutVars>
      </dgm:prSet>
      <dgm:spPr/>
    </dgm:pt>
    <dgm:pt modelId="{6E83C962-FD9F-4321-8350-F27FD475AE24}" type="pres">
      <dgm:prSet presAssocID="{9A3B4DA4-D688-495F-8DB2-6443476E8FC6}" presName="parentText" presStyleLbl="node1" presStyleIdx="0" presStyleCnt="2">
        <dgm:presLayoutVars>
          <dgm:chMax val="0"/>
          <dgm:bulletEnabled val="1"/>
        </dgm:presLayoutVars>
      </dgm:prSet>
      <dgm:spPr/>
    </dgm:pt>
    <dgm:pt modelId="{3CE1E214-A0D5-46D8-8722-09CAE77D236E}" type="pres">
      <dgm:prSet presAssocID="{A1983E74-8DAE-4B30-AF29-40E2AC23CF07}" presName="spacer" presStyleCnt="0"/>
      <dgm:spPr/>
    </dgm:pt>
    <dgm:pt modelId="{BA2CF765-5C34-49D4-BCF6-3EB8811184D5}" type="pres">
      <dgm:prSet presAssocID="{31E02A07-8F2C-41C5-94D2-D65D435D082F}" presName="parentText" presStyleLbl="node1" presStyleIdx="1" presStyleCnt="2">
        <dgm:presLayoutVars>
          <dgm:chMax val="0"/>
          <dgm:bulletEnabled val="1"/>
        </dgm:presLayoutVars>
      </dgm:prSet>
      <dgm:spPr/>
    </dgm:pt>
  </dgm:ptLst>
  <dgm:cxnLst>
    <dgm:cxn modelId="{7F03801A-67B6-4541-BC20-CD393BD71499}" type="presOf" srcId="{990C895F-91F1-45E0-B0E2-62517A582E53}" destId="{69894CC4-2353-48A7-A413-7A43590D624F}" srcOrd="0" destOrd="0" presId="urn:microsoft.com/office/officeart/2005/8/layout/vList2"/>
    <dgm:cxn modelId="{A3E2CE23-2314-420E-9AE7-A58F779812BB}" srcId="{990C895F-91F1-45E0-B0E2-62517A582E53}" destId="{31E02A07-8F2C-41C5-94D2-D65D435D082F}" srcOrd="1" destOrd="0" parTransId="{44E38E73-4AF3-4CEA-A9FE-833C4E9FDEEB}" sibTransId="{2C095768-7F86-455C-9F3A-CF60BFE64443}"/>
    <dgm:cxn modelId="{8977EF4A-B413-4715-A103-4D359263572C}" srcId="{990C895F-91F1-45E0-B0E2-62517A582E53}" destId="{9A3B4DA4-D688-495F-8DB2-6443476E8FC6}" srcOrd="0" destOrd="0" parTransId="{1E529B8D-F472-4B18-ACB0-0E30AD6D7941}" sibTransId="{A1983E74-8DAE-4B30-AF29-40E2AC23CF07}"/>
    <dgm:cxn modelId="{02494597-8E1F-4325-9F48-53553910A8A8}" type="presOf" srcId="{31E02A07-8F2C-41C5-94D2-D65D435D082F}" destId="{BA2CF765-5C34-49D4-BCF6-3EB8811184D5}" srcOrd="0" destOrd="0" presId="urn:microsoft.com/office/officeart/2005/8/layout/vList2"/>
    <dgm:cxn modelId="{F764D7BC-C822-4C07-972A-8A3E62BCD6EA}" type="presOf" srcId="{9A3B4DA4-D688-495F-8DB2-6443476E8FC6}" destId="{6E83C962-FD9F-4321-8350-F27FD475AE24}" srcOrd="0" destOrd="0" presId="urn:microsoft.com/office/officeart/2005/8/layout/vList2"/>
    <dgm:cxn modelId="{9FE4930C-C216-4450-B8B3-C0BD05A25948}" type="presParOf" srcId="{69894CC4-2353-48A7-A413-7A43590D624F}" destId="{6E83C962-FD9F-4321-8350-F27FD475AE24}" srcOrd="0" destOrd="0" presId="urn:microsoft.com/office/officeart/2005/8/layout/vList2"/>
    <dgm:cxn modelId="{297782CE-4812-45C7-95FC-24E2BB5619E2}" type="presParOf" srcId="{69894CC4-2353-48A7-A413-7A43590D624F}" destId="{3CE1E214-A0D5-46D8-8722-09CAE77D236E}" srcOrd="1" destOrd="0" presId="urn:microsoft.com/office/officeart/2005/8/layout/vList2"/>
    <dgm:cxn modelId="{2C905EB5-90BD-4877-8A6A-38F4C25B794F}" type="presParOf" srcId="{69894CC4-2353-48A7-A413-7A43590D624F}" destId="{BA2CF765-5C34-49D4-BCF6-3EB8811184D5}" srcOrd="2" destOrd="0" presId="urn:microsoft.com/office/officeart/2005/8/layout/vList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91392E33-6E11-41A2-9CA9-CB4426FAAFCE}" type="doc">
      <dgm:prSet loTypeId="urn:microsoft.com/office/officeart/2005/8/layout/hierarchy1" loCatId="hierarchy" qsTypeId="urn:microsoft.com/office/officeart/2005/8/quickstyle/simple2" qsCatId="simple" csTypeId="urn:microsoft.com/office/officeart/2005/8/colors/colorful1" csCatId="colorful"/>
      <dgm:spPr/>
      <dgm:t>
        <a:bodyPr/>
        <a:lstStyle/>
        <a:p>
          <a:endParaRPr lang="en-US"/>
        </a:p>
      </dgm:t>
    </dgm:pt>
    <dgm:pt modelId="{A9506EA0-C78C-4C61-BC42-83B8C2BBC773}">
      <dgm:prSet/>
      <dgm:spPr/>
      <dgm:t>
        <a:bodyPr/>
        <a:lstStyle/>
        <a:p>
          <a:r>
            <a:rPr lang="en-US" dirty="0">
              <a:latin typeface="Times New Roman" panose="02020603050405020304" pitchFamily="18" charset="0"/>
              <a:cs typeface="Times New Roman" panose="02020603050405020304" pitchFamily="18" charset="0"/>
            </a:rPr>
            <a:t>relating to or belonging to a profession.</a:t>
          </a:r>
        </a:p>
      </dgm:t>
    </dgm:pt>
    <dgm:pt modelId="{2D448311-7C9F-4715-B461-91D0CB5422C6}" type="parTrans" cxnId="{1BA678B7-8242-4A76-A8DE-CF36EC2A59DA}">
      <dgm:prSet/>
      <dgm:spPr/>
      <dgm:t>
        <a:bodyPr/>
        <a:lstStyle/>
        <a:p>
          <a:endParaRPr lang="en-US"/>
        </a:p>
      </dgm:t>
    </dgm:pt>
    <dgm:pt modelId="{C2392AAB-34CB-463F-84C7-094F9AD85AF1}" type="sibTrans" cxnId="{1BA678B7-8242-4A76-A8DE-CF36EC2A59DA}">
      <dgm:prSet/>
      <dgm:spPr/>
      <dgm:t>
        <a:bodyPr/>
        <a:lstStyle/>
        <a:p>
          <a:endParaRPr lang="en-US"/>
        </a:p>
      </dgm:t>
    </dgm:pt>
    <dgm:pt modelId="{2EA8D6B0-DA38-4F28-B01D-36E396A6F06D}">
      <dgm:prSet/>
      <dgm:spPr/>
      <dgm:t>
        <a:bodyPr/>
        <a:lstStyle/>
        <a:p>
          <a:r>
            <a:rPr lang="en-US" dirty="0">
              <a:latin typeface="Times New Roman" panose="02020603050405020304" pitchFamily="18" charset="0"/>
              <a:cs typeface="Times New Roman" panose="02020603050405020304" pitchFamily="18" charset="0"/>
            </a:rPr>
            <a:t>engaged in a specified activity as one's main paid occupation rather than as a pastime.</a:t>
          </a:r>
        </a:p>
      </dgm:t>
    </dgm:pt>
    <dgm:pt modelId="{558E9B4B-AFA6-425F-AFF2-1EFC6FFBCB90}" type="parTrans" cxnId="{FEADF6C4-F2F0-4242-8803-2C7A7E355D51}">
      <dgm:prSet/>
      <dgm:spPr/>
      <dgm:t>
        <a:bodyPr/>
        <a:lstStyle/>
        <a:p>
          <a:endParaRPr lang="en-US"/>
        </a:p>
      </dgm:t>
    </dgm:pt>
    <dgm:pt modelId="{2326E402-1EC6-42D8-BC40-72F29DFC8DD3}" type="sibTrans" cxnId="{FEADF6C4-F2F0-4242-8803-2C7A7E355D51}">
      <dgm:prSet/>
      <dgm:spPr/>
      <dgm:t>
        <a:bodyPr/>
        <a:lstStyle/>
        <a:p>
          <a:endParaRPr lang="en-US"/>
        </a:p>
      </dgm:t>
    </dgm:pt>
    <dgm:pt modelId="{FB3F1220-0247-4A16-8D06-2CE2EDA1A4F3}" type="pres">
      <dgm:prSet presAssocID="{91392E33-6E11-41A2-9CA9-CB4426FAAFCE}" presName="hierChild1" presStyleCnt="0">
        <dgm:presLayoutVars>
          <dgm:chPref val="1"/>
          <dgm:dir/>
          <dgm:animOne val="branch"/>
          <dgm:animLvl val="lvl"/>
          <dgm:resizeHandles/>
        </dgm:presLayoutVars>
      </dgm:prSet>
      <dgm:spPr/>
    </dgm:pt>
    <dgm:pt modelId="{60357069-6AC0-49B0-A0E8-0611BB5871FD}" type="pres">
      <dgm:prSet presAssocID="{A9506EA0-C78C-4C61-BC42-83B8C2BBC773}" presName="hierRoot1" presStyleCnt="0"/>
      <dgm:spPr/>
    </dgm:pt>
    <dgm:pt modelId="{8CCD3A9C-AEB0-4724-9D91-BBF6BCAE7AB1}" type="pres">
      <dgm:prSet presAssocID="{A9506EA0-C78C-4C61-BC42-83B8C2BBC773}" presName="composite" presStyleCnt="0"/>
      <dgm:spPr/>
    </dgm:pt>
    <dgm:pt modelId="{DD2C5465-E550-4E63-AB6A-F41649F02F58}" type="pres">
      <dgm:prSet presAssocID="{A9506EA0-C78C-4C61-BC42-83B8C2BBC773}" presName="background" presStyleLbl="node0" presStyleIdx="0" presStyleCnt="2"/>
      <dgm:spPr/>
    </dgm:pt>
    <dgm:pt modelId="{EFCD5C1D-B51D-4D85-8F92-567A091C7BE5}" type="pres">
      <dgm:prSet presAssocID="{A9506EA0-C78C-4C61-BC42-83B8C2BBC773}" presName="text" presStyleLbl="fgAcc0" presStyleIdx="0" presStyleCnt="2">
        <dgm:presLayoutVars>
          <dgm:chPref val="3"/>
        </dgm:presLayoutVars>
      </dgm:prSet>
      <dgm:spPr/>
    </dgm:pt>
    <dgm:pt modelId="{CB57AB27-3308-47D2-AD39-B36416C48423}" type="pres">
      <dgm:prSet presAssocID="{A9506EA0-C78C-4C61-BC42-83B8C2BBC773}" presName="hierChild2" presStyleCnt="0"/>
      <dgm:spPr/>
    </dgm:pt>
    <dgm:pt modelId="{E4D2F86D-A23F-4FA7-83B3-FC1B0CC0FD3C}" type="pres">
      <dgm:prSet presAssocID="{2EA8D6B0-DA38-4F28-B01D-36E396A6F06D}" presName="hierRoot1" presStyleCnt="0"/>
      <dgm:spPr/>
    </dgm:pt>
    <dgm:pt modelId="{63919719-985E-401F-A84B-CCD3DE65CA6F}" type="pres">
      <dgm:prSet presAssocID="{2EA8D6B0-DA38-4F28-B01D-36E396A6F06D}" presName="composite" presStyleCnt="0"/>
      <dgm:spPr/>
    </dgm:pt>
    <dgm:pt modelId="{9EDC77C9-12EF-4137-9321-FD811E94FD62}" type="pres">
      <dgm:prSet presAssocID="{2EA8D6B0-DA38-4F28-B01D-36E396A6F06D}" presName="background" presStyleLbl="node0" presStyleIdx="1" presStyleCnt="2"/>
      <dgm:spPr/>
    </dgm:pt>
    <dgm:pt modelId="{6B51BF20-45C4-4FFC-9660-228C9DD6E2C6}" type="pres">
      <dgm:prSet presAssocID="{2EA8D6B0-DA38-4F28-B01D-36E396A6F06D}" presName="text" presStyleLbl="fgAcc0" presStyleIdx="1" presStyleCnt="2">
        <dgm:presLayoutVars>
          <dgm:chPref val="3"/>
        </dgm:presLayoutVars>
      </dgm:prSet>
      <dgm:spPr/>
    </dgm:pt>
    <dgm:pt modelId="{01F92891-DB23-47A8-BB4B-2A50DE45ED05}" type="pres">
      <dgm:prSet presAssocID="{2EA8D6B0-DA38-4F28-B01D-36E396A6F06D}" presName="hierChild2" presStyleCnt="0"/>
      <dgm:spPr/>
    </dgm:pt>
  </dgm:ptLst>
  <dgm:cxnLst>
    <dgm:cxn modelId="{4C1BA93A-94EA-4012-9757-67E4C93D49C0}" type="presOf" srcId="{91392E33-6E11-41A2-9CA9-CB4426FAAFCE}" destId="{FB3F1220-0247-4A16-8D06-2CE2EDA1A4F3}" srcOrd="0" destOrd="0" presId="urn:microsoft.com/office/officeart/2005/8/layout/hierarchy1"/>
    <dgm:cxn modelId="{E78D5E54-E84F-4851-B653-2DDD6D6813A2}" type="presOf" srcId="{2EA8D6B0-DA38-4F28-B01D-36E396A6F06D}" destId="{6B51BF20-45C4-4FFC-9660-228C9DD6E2C6}" srcOrd="0" destOrd="0" presId="urn:microsoft.com/office/officeart/2005/8/layout/hierarchy1"/>
    <dgm:cxn modelId="{11E71478-E30E-404A-ABD4-08D6BF584335}" type="presOf" srcId="{A9506EA0-C78C-4C61-BC42-83B8C2BBC773}" destId="{EFCD5C1D-B51D-4D85-8F92-567A091C7BE5}" srcOrd="0" destOrd="0" presId="urn:microsoft.com/office/officeart/2005/8/layout/hierarchy1"/>
    <dgm:cxn modelId="{1BA678B7-8242-4A76-A8DE-CF36EC2A59DA}" srcId="{91392E33-6E11-41A2-9CA9-CB4426FAAFCE}" destId="{A9506EA0-C78C-4C61-BC42-83B8C2BBC773}" srcOrd="0" destOrd="0" parTransId="{2D448311-7C9F-4715-B461-91D0CB5422C6}" sibTransId="{C2392AAB-34CB-463F-84C7-094F9AD85AF1}"/>
    <dgm:cxn modelId="{FEADF6C4-F2F0-4242-8803-2C7A7E355D51}" srcId="{91392E33-6E11-41A2-9CA9-CB4426FAAFCE}" destId="{2EA8D6B0-DA38-4F28-B01D-36E396A6F06D}" srcOrd="1" destOrd="0" parTransId="{558E9B4B-AFA6-425F-AFF2-1EFC6FFBCB90}" sibTransId="{2326E402-1EC6-42D8-BC40-72F29DFC8DD3}"/>
    <dgm:cxn modelId="{75194E65-950C-42D2-B3B5-48B86DDE8595}" type="presParOf" srcId="{FB3F1220-0247-4A16-8D06-2CE2EDA1A4F3}" destId="{60357069-6AC0-49B0-A0E8-0611BB5871FD}" srcOrd="0" destOrd="0" presId="urn:microsoft.com/office/officeart/2005/8/layout/hierarchy1"/>
    <dgm:cxn modelId="{C3C34578-D858-498C-8AD6-101670AF5BC8}" type="presParOf" srcId="{60357069-6AC0-49B0-A0E8-0611BB5871FD}" destId="{8CCD3A9C-AEB0-4724-9D91-BBF6BCAE7AB1}" srcOrd="0" destOrd="0" presId="urn:microsoft.com/office/officeart/2005/8/layout/hierarchy1"/>
    <dgm:cxn modelId="{8D467494-D4F8-4820-B922-A54AE46389C5}" type="presParOf" srcId="{8CCD3A9C-AEB0-4724-9D91-BBF6BCAE7AB1}" destId="{DD2C5465-E550-4E63-AB6A-F41649F02F58}" srcOrd="0" destOrd="0" presId="urn:microsoft.com/office/officeart/2005/8/layout/hierarchy1"/>
    <dgm:cxn modelId="{585BF14D-32B0-4DEF-B3FB-E5AD9FB5040D}" type="presParOf" srcId="{8CCD3A9C-AEB0-4724-9D91-BBF6BCAE7AB1}" destId="{EFCD5C1D-B51D-4D85-8F92-567A091C7BE5}" srcOrd="1" destOrd="0" presId="urn:microsoft.com/office/officeart/2005/8/layout/hierarchy1"/>
    <dgm:cxn modelId="{C809EF2B-D539-4467-938B-FB5F7C7A9390}" type="presParOf" srcId="{60357069-6AC0-49B0-A0E8-0611BB5871FD}" destId="{CB57AB27-3308-47D2-AD39-B36416C48423}" srcOrd="1" destOrd="0" presId="urn:microsoft.com/office/officeart/2005/8/layout/hierarchy1"/>
    <dgm:cxn modelId="{AE0938DF-5D88-4656-BBC7-1AF8699B3533}" type="presParOf" srcId="{FB3F1220-0247-4A16-8D06-2CE2EDA1A4F3}" destId="{E4D2F86D-A23F-4FA7-83B3-FC1B0CC0FD3C}" srcOrd="1" destOrd="0" presId="urn:microsoft.com/office/officeart/2005/8/layout/hierarchy1"/>
    <dgm:cxn modelId="{45FD8655-D0C1-44B5-8EB0-7979F2E1BD3B}" type="presParOf" srcId="{E4D2F86D-A23F-4FA7-83B3-FC1B0CC0FD3C}" destId="{63919719-985E-401F-A84B-CCD3DE65CA6F}" srcOrd="0" destOrd="0" presId="urn:microsoft.com/office/officeart/2005/8/layout/hierarchy1"/>
    <dgm:cxn modelId="{B153FBCE-2369-41B6-82C9-85D072FF732E}" type="presParOf" srcId="{63919719-985E-401F-A84B-CCD3DE65CA6F}" destId="{9EDC77C9-12EF-4137-9321-FD811E94FD62}" srcOrd="0" destOrd="0" presId="urn:microsoft.com/office/officeart/2005/8/layout/hierarchy1"/>
    <dgm:cxn modelId="{626FACAE-7394-4D1B-A42D-FE26BF206147}" type="presParOf" srcId="{63919719-985E-401F-A84B-CCD3DE65CA6F}" destId="{6B51BF20-45C4-4FFC-9660-228C9DD6E2C6}" srcOrd="1" destOrd="0" presId="urn:microsoft.com/office/officeart/2005/8/layout/hierarchy1"/>
    <dgm:cxn modelId="{E3419ADB-D0A8-46F4-B8CF-A135B8419019}" type="presParOf" srcId="{E4D2F86D-A23F-4FA7-83B3-FC1B0CC0FD3C}" destId="{01F92891-DB23-47A8-BB4B-2A50DE45ED05}" srcOrd="1" destOrd="0" presId="urn:microsoft.com/office/officeart/2005/8/layout/hierarchy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9A41B6F0-069C-45FE-AA66-37C4A3AA9146}" type="doc">
      <dgm:prSet loTypeId="urn:microsoft.com/office/officeart/2008/layout/LinedList" loCatId="list" qsTypeId="urn:microsoft.com/office/officeart/2005/8/quickstyle/simple2" qsCatId="simple" csTypeId="urn:microsoft.com/office/officeart/2005/8/colors/colorful5" csCatId="colorful" phldr="1"/>
      <dgm:spPr/>
      <dgm:t>
        <a:bodyPr/>
        <a:lstStyle/>
        <a:p>
          <a:endParaRPr lang="en-US"/>
        </a:p>
      </dgm:t>
    </dgm:pt>
    <dgm:pt modelId="{4534157C-6907-4253-8735-E6EE53079DDD}">
      <dgm:prSet/>
      <dgm:spPr/>
      <dgm:t>
        <a:bodyPr/>
        <a:lstStyle/>
        <a:p>
          <a:r>
            <a:rPr lang="en-US" b="0">
              <a:latin typeface="Times New Roman" panose="02020603050405020304" pitchFamily="18" charset="0"/>
              <a:cs typeface="Times New Roman" panose="02020603050405020304" pitchFamily="18" charset="0"/>
            </a:rPr>
            <a:t>authority or power given to someone to do something.</a:t>
          </a:r>
        </a:p>
      </dgm:t>
    </dgm:pt>
    <dgm:pt modelId="{CBEF74E4-E14E-4FC0-A4FE-4756E8D83DE4}" type="parTrans" cxnId="{5D725E68-830A-4DC2-932D-CF7837DF55E6}">
      <dgm:prSet/>
      <dgm:spPr/>
      <dgm:t>
        <a:bodyPr/>
        <a:lstStyle/>
        <a:p>
          <a:endParaRPr lang="en-US"/>
        </a:p>
      </dgm:t>
    </dgm:pt>
    <dgm:pt modelId="{72AC06E5-A1A4-44B3-9C48-BF13EE4BDCA7}" type="sibTrans" cxnId="{5D725E68-830A-4DC2-932D-CF7837DF55E6}">
      <dgm:prSet/>
      <dgm:spPr/>
      <dgm:t>
        <a:bodyPr/>
        <a:lstStyle/>
        <a:p>
          <a:endParaRPr lang="en-US"/>
        </a:p>
      </dgm:t>
    </dgm:pt>
    <dgm:pt modelId="{F3B5B980-56C4-461B-BADC-A0B58FDED48C}">
      <dgm:prSet/>
      <dgm:spPr/>
      <dgm:t>
        <a:bodyPr/>
        <a:lstStyle/>
        <a:p>
          <a:r>
            <a:rPr lang="en-US" b="0" cap="none" spc="0">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the process of becoming stronger and more confident, especially in controlling one's life and claiming one's rights</a:t>
          </a:r>
          <a:r>
            <a:rPr lang="en-US" b="0">
              <a:latin typeface="Times New Roman" panose="02020603050405020304" pitchFamily="18" charset="0"/>
              <a:cs typeface="Times New Roman" panose="02020603050405020304" pitchFamily="18" charset="0"/>
            </a:rPr>
            <a:t>.</a:t>
          </a:r>
        </a:p>
        <a:p>
          <a:pPr marL="0" lvl="0" defTabSz="1733550">
            <a:spcBef>
              <a:spcPct val="0"/>
            </a:spcBef>
            <a:spcAft>
              <a:spcPct val="35000"/>
            </a:spcAft>
            <a:buNone/>
          </a:pPr>
          <a:endParaRPr lang="en-US"/>
        </a:p>
      </dgm:t>
    </dgm:pt>
    <dgm:pt modelId="{E81B284F-8559-4244-AC8C-C2B0214C3CF2}" type="parTrans" cxnId="{6355104E-1893-452A-A82E-CF715C8A6CCD}">
      <dgm:prSet/>
      <dgm:spPr/>
      <dgm:t>
        <a:bodyPr/>
        <a:lstStyle/>
        <a:p>
          <a:endParaRPr lang="en-US"/>
        </a:p>
      </dgm:t>
    </dgm:pt>
    <dgm:pt modelId="{BB8D5E09-818B-4688-A4D6-9485456CB861}" type="sibTrans" cxnId="{6355104E-1893-452A-A82E-CF715C8A6CCD}">
      <dgm:prSet/>
      <dgm:spPr/>
      <dgm:t>
        <a:bodyPr/>
        <a:lstStyle/>
        <a:p>
          <a:endParaRPr lang="en-US"/>
        </a:p>
      </dgm:t>
    </dgm:pt>
    <dgm:pt modelId="{2684C306-2CC3-481C-8BE2-FCFF0EB2DF35}" type="pres">
      <dgm:prSet presAssocID="{9A41B6F0-069C-45FE-AA66-37C4A3AA9146}" presName="vert0" presStyleCnt="0">
        <dgm:presLayoutVars>
          <dgm:dir/>
          <dgm:animOne val="branch"/>
          <dgm:animLvl val="lvl"/>
        </dgm:presLayoutVars>
      </dgm:prSet>
      <dgm:spPr/>
    </dgm:pt>
    <dgm:pt modelId="{1413E047-D28D-4C71-A5EB-90BA90418CE8}" type="pres">
      <dgm:prSet presAssocID="{4534157C-6907-4253-8735-E6EE53079DDD}" presName="thickLine" presStyleLbl="alignNode1" presStyleIdx="0" presStyleCnt="2"/>
      <dgm:spPr/>
    </dgm:pt>
    <dgm:pt modelId="{7A8B06FE-461C-4EAD-9C92-AD938918BA4E}" type="pres">
      <dgm:prSet presAssocID="{4534157C-6907-4253-8735-E6EE53079DDD}" presName="horz1" presStyleCnt="0"/>
      <dgm:spPr/>
    </dgm:pt>
    <dgm:pt modelId="{2458B257-B78D-4407-9F46-602E8CFD1861}" type="pres">
      <dgm:prSet presAssocID="{4534157C-6907-4253-8735-E6EE53079DDD}" presName="tx1" presStyleLbl="revTx" presStyleIdx="0" presStyleCnt="2"/>
      <dgm:spPr/>
    </dgm:pt>
    <dgm:pt modelId="{4D091FB9-AA26-451D-A275-2079E5E57097}" type="pres">
      <dgm:prSet presAssocID="{4534157C-6907-4253-8735-E6EE53079DDD}" presName="vert1" presStyleCnt="0"/>
      <dgm:spPr/>
    </dgm:pt>
    <dgm:pt modelId="{249A4E78-F96A-4F44-9512-34C39CD26A0A}" type="pres">
      <dgm:prSet presAssocID="{F3B5B980-56C4-461B-BADC-A0B58FDED48C}" presName="thickLine" presStyleLbl="alignNode1" presStyleIdx="1" presStyleCnt="2"/>
      <dgm:spPr/>
    </dgm:pt>
    <dgm:pt modelId="{226B19AC-A8E0-420E-83A5-F116716BCA21}" type="pres">
      <dgm:prSet presAssocID="{F3B5B980-56C4-461B-BADC-A0B58FDED48C}" presName="horz1" presStyleCnt="0"/>
      <dgm:spPr/>
    </dgm:pt>
    <dgm:pt modelId="{7918795D-8363-4370-9B19-46DE6AE2729B}" type="pres">
      <dgm:prSet presAssocID="{F3B5B980-56C4-461B-BADC-A0B58FDED48C}" presName="tx1" presStyleLbl="revTx" presStyleIdx="1" presStyleCnt="2"/>
      <dgm:spPr/>
    </dgm:pt>
    <dgm:pt modelId="{F86BFCA9-9640-4EB6-A66E-0CF33B800ED1}" type="pres">
      <dgm:prSet presAssocID="{F3B5B980-56C4-461B-BADC-A0B58FDED48C}" presName="vert1" presStyleCnt="0"/>
      <dgm:spPr/>
    </dgm:pt>
  </dgm:ptLst>
  <dgm:cxnLst>
    <dgm:cxn modelId="{65A2BE10-6704-47C6-81BB-9540E2D2C626}" type="presOf" srcId="{4534157C-6907-4253-8735-E6EE53079DDD}" destId="{2458B257-B78D-4407-9F46-602E8CFD1861}" srcOrd="0" destOrd="0" presId="urn:microsoft.com/office/officeart/2008/layout/LinedList"/>
    <dgm:cxn modelId="{5D725E68-830A-4DC2-932D-CF7837DF55E6}" srcId="{9A41B6F0-069C-45FE-AA66-37C4A3AA9146}" destId="{4534157C-6907-4253-8735-E6EE53079DDD}" srcOrd="0" destOrd="0" parTransId="{CBEF74E4-E14E-4FC0-A4FE-4756E8D83DE4}" sibTransId="{72AC06E5-A1A4-44B3-9C48-BF13EE4BDCA7}"/>
    <dgm:cxn modelId="{6355104E-1893-452A-A82E-CF715C8A6CCD}" srcId="{9A41B6F0-069C-45FE-AA66-37C4A3AA9146}" destId="{F3B5B980-56C4-461B-BADC-A0B58FDED48C}" srcOrd="1" destOrd="0" parTransId="{E81B284F-8559-4244-AC8C-C2B0214C3CF2}" sibTransId="{BB8D5E09-818B-4688-A4D6-9485456CB861}"/>
    <dgm:cxn modelId="{A2F623C5-61C3-45A5-8AB7-F72F6C43C048}" type="presOf" srcId="{9A41B6F0-069C-45FE-AA66-37C4A3AA9146}" destId="{2684C306-2CC3-481C-8BE2-FCFF0EB2DF35}" srcOrd="0" destOrd="0" presId="urn:microsoft.com/office/officeart/2008/layout/LinedList"/>
    <dgm:cxn modelId="{C34817CE-2AFB-459E-A191-EE5CE7F49A58}" type="presOf" srcId="{F3B5B980-56C4-461B-BADC-A0B58FDED48C}" destId="{7918795D-8363-4370-9B19-46DE6AE2729B}" srcOrd="0" destOrd="0" presId="urn:microsoft.com/office/officeart/2008/layout/LinedList"/>
    <dgm:cxn modelId="{965BDE33-9E12-47E2-927F-9AC02DE1B846}" type="presParOf" srcId="{2684C306-2CC3-481C-8BE2-FCFF0EB2DF35}" destId="{1413E047-D28D-4C71-A5EB-90BA90418CE8}" srcOrd="0" destOrd="0" presId="urn:microsoft.com/office/officeart/2008/layout/LinedList"/>
    <dgm:cxn modelId="{CD32C77C-ED5C-47D6-BA49-29F61131BC50}" type="presParOf" srcId="{2684C306-2CC3-481C-8BE2-FCFF0EB2DF35}" destId="{7A8B06FE-461C-4EAD-9C92-AD938918BA4E}" srcOrd="1" destOrd="0" presId="urn:microsoft.com/office/officeart/2008/layout/LinedList"/>
    <dgm:cxn modelId="{B3C3401B-89B5-4B4F-A978-3C363978F9B6}" type="presParOf" srcId="{7A8B06FE-461C-4EAD-9C92-AD938918BA4E}" destId="{2458B257-B78D-4407-9F46-602E8CFD1861}" srcOrd="0" destOrd="0" presId="urn:microsoft.com/office/officeart/2008/layout/LinedList"/>
    <dgm:cxn modelId="{688A2F36-8233-4DFF-820C-7EB406BF4975}" type="presParOf" srcId="{7A8B06FE-461C-4EAD-9C92-AD938918BA4E}" destId="{4D091FB9-AA26-451D-A275-2079E5E57097}" srcOrd="1" destOrd="0" presId="urn:microsoft.com/office/officeart/2008/layout/LinedList"/>
    <dgm:cxn modelId="{97BE9D7D-BC2F-4E10-B2E3-2C71277C207F}" type="presParOf" srcId="{2684C306-2CC3-481C-8BE2-FCFF0EB2DF35}" destId="{249A4E78-F96A-4F44-9512-34C39CD26A0A}" srcOrd="2" destOrd="0" presId="urn:microsoft.com/office/officeart/2008/layout/LinedList"/>
    <dgm:cxn modelId="{9AE324CB-3F13-4F37-9FF1-C73BD426E53D}" type="presParOf" srcId="{2684C306-2CC3-481C-8BE2-FCFF0EB2DF35}" destId="{226B19AC-A8E0-420E-83A5-F116716BCA21}" srcOrd="3" destOrd="0" presId="urn:microsoft.com/office/officeart/2008/layout/LinedList"/>
    <dgm:cxn modelId="{A8C56B28-3854-47E4-B531-D1E5D2F0E558}" type="presParOf" srcId="{226B19AC-A8E0-420E-83A5-F116716BCA21}" destId="{7918795D-8363-4370-9B19-46DE6AE2729B}" srcOrd="0" destOrd="0" presId="urn:microsoft.com/office/officeart/2008/layout/LinedList"/>
    <dgm:cxn modelId="{116000A0-AC13-4C49-8106-8EAAA9412441}" type="presParOf" srcId="{226B19AC-A8E0-420E-83A5-F116716BCA21}" destId="{F86BFCA9-9640-4EB6-A66E-0CF33B800ED1}" srcOrd="1" destOrd="0" presId="urn:microsoft.com/office/officeart/2008/layout/LinedLis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4D492C3F-AED2-426F-814C-CF3946D1EF80}" type="doc">
      <dgm:prSet loTypeId="urn:microsoft.com/office/officeart/2005/8/layout/list1" loCatId="list" qsTypeId="urn:microsoft.com/office/officeart/2005/8/quickstyle/simple1" qsCatId="simple" csTypeId="urn:microsoft.com/office/officeart/2005/8/colors/colorful2" csCatId="colorful" phldr="1"/>
      <dgm:spPr/>
      <dgm:t>
        <a:bodyPr/>
        <a:lstStyle/>
        <a:p>
          <a:endParaRPr lang="en-US"/>
        </a:p>
      </dgm:t>
    </dgm:pt>
    <dgm:pt modelId="{5D8F14C6-340D-45BC-B030-ED90FA0AB9ED}">
      <dgm:prSet/>
      <dgm:spPr/>
      <dgm:t>
        <a:bodyPr/>
        <a:lstStyle/>
        <a:p>
          <a:pPr>
            <a:lnSpc>
              <a:spcPct val="100000"/>
            </a:lnSpc>
          </a:pPr>
          <a:r>
            <a:rPr lang="en-US">
              <a:latin typeface="Times New Roman" panose="02020603050405020304" pitchFamily="18" charset="0"/>
              <a:cs typeface="Times New Roman" panose="02020603050405020304" pitchFamily="18" charset="0"/>
            </a:rPr>
            <a:t>Considerate – Mindful   </a:t>
          </a:r>
          <a:endParaRPr lang="en-US" dirty="0">
            <a:latin typeface="Times New Roman" panose="02020603050405020304" pitchFamily="18" charset="0"/>
            <a:cs typeface="Times New Roman" panose="02020603050405020304" pitchFamily="18" charset="0"/>
          </a:endParaRPr>
        </a:p>
      </dgm:t>
    </dgm:pt>
    <dgm:pt modelId="{D10DEC9B-7901-4628-AB39-6BA51EAE9E7E}" type="parTrans" cxnId="{BC99658A-C6FF-4A9D-B9A0-21A06D676C44}">
      <dgm:prSet/>
      <dgm:spPr/>
      <dgm:t>
        <a:bodyPr/>
        <a:lstStyle/>
        <a:p>
          <a:endParaRPr lang="en-US"/>
        </a:p>
      </dgm:t>
    </dgm:pt>
    <dgm:pt modelId="{3D538804-F677-4B58-B3CC-ED2BDC343543}" type="sibTrans" cxnId="{BC99658A-C6FF-4A9D-B9A0-21A06D676C44}">
      <dgm:prSet/>
      <dgm:spPr/>
      <dgm:t>
        <a:bodyPr/>
        <a:lstStyle/>
        <a:p>
          <a:endParaRPr lang="en-US"/>
        </a:p>
      </dgm:t>
    </dgm:pt>
    <dgm:pt modelId="{21815F83-BB00-4AA4-8981-4E1B95EF9163}">
      <dgm:prSet/>
      <dgm:spPr/>
      <dgm:t>
        <a:bodyPr/>
        <a:lstStyle/>
        <a:p>
          <a:pPr>
            <a:lnSpc>
              <a:spcPct val="100000"/>
            </a:lnSpc>
          </a:pPr>
          <a:r>
            <a:rPr lang="en-US" b="0">
              <a:latin typeface="Times New Roman" panose="02020603050405020304" pitchFamily="18" charset="0"/>
              <a:cs typeface="Times New Roman" panose="02020603050405020304" pitchFamily="18" charset="0"/>
            </a:rPr>
            <a:t>Appropriate – Relevant </a:t>
          </a:r>
          <a:endParaRPr lang="en-US" b="0" dirty="0">
            <a:latin typeface="Times New Roman" panose="02020603050405020304" pitchFamily="18" charset="0"/>
            <a:cs typeface="Times New Roman" panose="02020603050405020304" pitchFamily="18" charset="0"/>
          </a:endParaRPr>
        </a:p>
      </dgm:t>
    </dgm:pt>
    <dgm:pt modelId="{DB92404A-275D-4D50-8204-FBCF551D6A30}" type="parTrans" cxnId="{63AD1AD1-7648-444B-B62F-F12788281AC7}">
      <dgm:prSet/>
      <dgm:spPr/>
      <dgm:t>
        <a:bodyPr/>
        <a:lstStyle/>
        <a:p>
          <a:endParaRPr lang="en-US"/>
        </a:p>
      </dgm:t>
    </dgm:pt>
    <dgm:pt modelId="{F23E4192-1B15-43AF-A1B3-C7CBD166EDD1}" type="sibTrans" cxnId="{63AD1AD1-7648-444B-B62F-F12788281AC7}">
      <dgm:prSet/>
      <dgm:spPr/>
      <dgm:t>
        <a:bodyPr/>
        <a:lstStyle/>
        <a:p>
          <a:endParaRPr lang="en-US"/>
        </a:p>
      </dgm:t>
    </dgm:pt>
    <dgm:pt modelId="{50087D2E-DA68-4E77-811B-90E1271C76CC}">
      <dgm:prSet/>
      <dgm:spPr/>
      <dgm:t>
        <a:bodyPr/>
        <a:lstStyle/>
        <a:p>
          <a:pPr>
            <a:lnSpc>
              <a:spcPct val="100000"/>
            </a:lnSpc>
          </a:pPr>
          <a:r>
            <a:rPr lang="en-US" b="0">
              <a:latin typeface="Times New Roman" panose="02020603050405020304" pitchFamily="18" charset="0"/>
              <a:cs typeface="Times New Roman" panose="02020603050405020304" pitchFamily="18" charset="0"/>
            </a:rPr>
            <a:t>Kind – Understanding </a:t>
          </a:r>
          <a:endParaRPr lang="en-US" b="0" dirty="0">
            <a:latin typeface="Times New Roman" panose="02020603050405020304" pitchFamily="18" charset="0"/>
            <a:cs typeface="Times New Roman" panose="02020603050405020304" pitchFamily="18" charset="0"/>
          </a:endParaRPr>
        </a:p>
      </dgm:t>
    </dgm:pt>
    <dgm:pt modelId="{7119BE84-1F39-4F5E-90AB-179ABFEFDFF7}" type="parTrans" cxnId="{1878C90E-FDA5-4CA1-90BC-CB4DDFB10504}">
      <dgm:prSet/>
      <dgm:spPr/>
      <dgm:t>
        <a:bodyPr/>
        <a:lstStyle/>
        <a:p>
          <a:endParaRPr lang="en-US"/>
        </a:p>
      </dgm:t>
    </dgm:pt>
    <dgm:pt modelId="{DB532D15-9748-4EAC-9C9C-5BFB0A3DBE09}" type="sibTrans" cxnId="{1878C90E-FDA5-4CA1-90BC-CB4DDFB10504}">
      <dgm:prSet/>
      <dgm:spPr/>
      <dgm:t>
        <a:bodyPr/>
        <a:lstStyle/>
        <a:p>
          <a:endParaRPr lang="en-US"/>
        </a:p>
      </dgm:t>
    </dgm:pt>
    <dgm:pt modelId="{BA11ED5B-C0B2-4EE4-BFC8-4801985533F7}">
      <dgm:prSet/>
      <dgm:spPr/>
      <dgm:t>
        <a:bodyPr/>
        <a:lstStyle/>
        <a:p>
          <a:pPr>
            <a:lnSpc>
              <a:spcPct val="100000"/>
            </a:lnSpc>
          </a:pPr>
          <a:r>
            <a:rPr lang="en-US" b="0">
              <a:latin typeface="Times New Roman" panose="02020603050405020304" pitchFamily="18" charset="0"/>
              <a:cs typeface="Times New Roman" panose="02020603050405020304" pitchFamily="18" charset="0"/>
            </a:rPr>
            <a:t>Humble – Respectful </a:t>
          </a:r>
          <a:endParaRPr lang="en-US" b="0" dirty="0">
            <a:latin typeface="Times New Roman" panose="02020603050405020304" pitchFamily="18" charset="0"/>
            <a:cs typeface="Times New Roman" panose="02020603050405020304" pitchFamily="18" charset="0"/>
          </a:endParaRPr>
        </a:p>
      </dgm:t>
    </dgm:pt>
    <dgm:pt modelId="{31C00096-35EC-4E89-8CFE-253F7991BF14}" type="parTrans" cxnId="{0CECEED3-CFB2-4829-B706-206DA6DBF75B}">
      <dgm:prSet/>
      <dgm:spPr/>
      <dgm:t>
        <a:bodyPr/>
        <a:lstStyle/>
        <a:p>
          <a:endParaRPr lang="en-US"/>
        </a:p>
      </dgm:t>
    </dgm:pt>
    <dgm:pt modelId="{DAD2F914-AB94-48FD-AA38-96A295B4D660}" type="sibTrans" cxnId="{0CECEED3-CFB2-4829-B706-206DA6DBF75B}">
      <dgm:prSet/>
      <dgm:spPr/>
      <dgm:t>
        <a:bodyPr/>
        <a:lstStyle/>
        <a:p>
          <a:endParaRPr lang="en-US"/>
        </a:p>
      </dgm:t>
    </dgm:pt>
    <dgm:pt modelId="{42288D5E-E338-48A7-9478-D52BD7D63496}">
      <dgm:prSet/>
      <dgm:spPr/>
      <dgm:t>
        <a:bodyPr/>
        <a:lstStyle/>
        <a:p>
          <a:pPr>
            <a:lnSpc>
              <a:spcPct val="100000"/>
            </a:lnSpc>
          </a:pPr>
          <a:r>
            <a:rPr lang="en-US" b="0">
              <a:latin typeface="Times New Roman" panose="02020603050405020304" pitchFamily="18" charset="0"/>
              <a:cs typeface="Times New Roman" panose="02020603050405020304" pitchFamily="18" charset="0"/>
            </a:rPr>
            <a:t>Direct – Personal </a:t>
          </a:r>
          <a:endParaRPr lang="en-US" b="0" dirty="0">
            <a:latin typeface="Times New Roman" panose="02020603050405020304" pitchFamily="18" charset="0"/>
            <a:cs typeface="Times New Roman" panose="02020603050405020304" pitchFamily="18" charset="0"/>
          </a:endParaRPr>
        </a:p>
      </dgm:t>
    </dgm:pt>
    <dgm:pt modelId="{5C278A31-5339-4C1F-9341-42246BEB138A}" type="parTrans" cxnId="{231F8CBB-4EC2-478C-B5BF-BBF072167720}">
      <dgm:prSet/>
      <dgm:spPr/>
      <dgm:t>
        <a:bodyPr/>
        <a:lstStyle/>
        <a:p>
          <a:endParaRPr lang="en-US"/>
        </a:p>
      </dgm:t>
    </dgm:pt>
    <dgm:pt modelId="{287DAFAC-C2F2-4517-9EF8-FA252535420E}" type="sibTrans" cxnId="{231F8CBB-4EC2-478C-B5BF-BBF072167720}">
      <dgm:prSet/>
      <dgm:spPr/>
      <dgm:t>
        <a:bodyPr/>
        <a:lstStyle/>
        <a:p>
          <a:endParaRPr lang="en-US"/>
        </a:p>
      </dgm:t>
    </dgm:pt>
    <dgm:pt modelId="{91670B31-3223-4FFD-A278-43DB792DBD54}">
      <dgm:prSet/>
      <dgm:spPr/>
      <dgm:t>
        <a:bodyPr/>
        <a:lstStyle/>
        <a:p>
          <a:pPr>
            <a:lnSpc>
              <a:spcPct val="100000"/>
            </a:lnSpc>
          </a:pPr>
          <a:r>
            <a:rPr lang="en-US">
              <a:latin typeface="Times New Roman" panose="02020603050405020304" pitchFamily="18" charset="0"/>
              <a:cs typeface="Times New Roman" panose="02020603050405020304" pitchFamily="18" charset="0"/>
            </a:rPr>
            <a:t>Polite – Courteous </a:t>
          </a:r>
          <a:endParaRPr lang="en-US" dirty="0">
            <a:latin typeface="Times New Roman" panose="02020603050405020304" pitchFamily="18" charset="0"/>
            <a:cs typeface="Times New Roman" panose="02020603050405020304" pitchFamily="18" charset="0"/>
          </a:endParaRPr>
        </a:p>
      </dgm:t>
    </dgm:pt>
    <dgm:pt modelId="{4E382224-FA22-41AD-BC21-7123602CF78F}" type="sibTrans" cxnId="{75810F04-880E-4331-8F9C-9A55027E0E1A}">
      <dgm:prSet/>
      <dgm:spPr/>
      <dgm:t>
        <a:bodyPr/>
        <a:lstStyle/>
        <a:p>
          <a:endParaRPr lang="en-US"/>
        </a:p>
      </dgm:t>
    </dgm:pt>
    <dgm:pt modelId="{52BB0424-714B-4F0F-857A-F0704417051C}" type="parTrans" cxnId="{75810F04-880E-4331-8F9C-9A55027E0E1A}">
      <dgm:prSet/>
      <dgm:spPr/>
      <dgm:t>
        <a:bodyPr/>
        <a:lstStyle/>
        <a:p>
          <a:endParaRPr lang="en-US"/>
        </a:p>
      </dgm:t>
    </dgm:pt>
    <dgm:pt modelId="{24040820-B994-4D51-A914-3BDEAF07A69B}" type="pres">
      <dgm:prSet presAssocID="{4D492C3F-AED2-426F-814C-CF3946D1EF80}" presName="linear" presStyleCnt="0">
        <dgm:presLayoutVars>
          <dgm:dir/>
          <dgm:animLvl val="lvl"/>
          <dgm:resizeHandles val="exact"/>
        </dgm:presLayoutVars>
      </dgm:prSet>
      <dgm:spPr/>
    </dgm:pt>
    <dgm:pt modelId="{43C90901-1A53-4DFB-B71F-AC6DBA1A815F}" type="pres">
      <dgm:prSet presAssocID="{91670B31-3223-4FFD-A278-43DB792DBD54}" presName="parentLin" presStyleCnt="0"/>
      <dgm:spPr/>
    </dgm:pt>
    <dgm:pt modelId="{F535D769-CCAD-42F8-AA51-C4B55E6EB18C}" type="pres">
      <dgm:prSet presAssocID="{91670B31-3223-4FFD-A278-43DB792DBD54}" presName="parentLeftMargin" presStyleLbl="node1" presStyleIdx="0" presStyleCnt="6"/>
      <dgm:spPr/>
    </dgm:pt>
    <dgm:pt modelId="{CAC6CEDB-5840-4933-9FDA-384FBE44300B}" type="pres">
      <dgm:prSet presAssocID="{91670B31-3223-4FFD-A278-43DB792DBD54}" presName="parentText" presStyleLbl="node1" presStyleIdx="0" presStyleCnt="6">
        <dgm:presLayoutVars>
          <dgm:chMax val="0"/>
          <dgm:bulletEnabled val="1"/>
        </dgm:presLayoutVars>
      </dgm:prSet>
      <dgm:spPr/>
    </dgm:pt>
    <dgm:pt modelId="{ED67C213-99D4-457E-9682-0186EB778AEF}" type="pres">
      <dgm:prSet presAssocID="{91670B31-3223-4FFD-A278-43DB792DBD54}" presName="negativeSpace" presStyleCnt="0"/>
      <dgm:spPr/>
    </dgm:pt>
    <dgm:pt modelId="{A44D4919-C1B9-4706-A36E-29AE201422C4}" type="pres">
      <dgm:prSet presAssocID="{91670B31-3223-4FFD-A278-43DB792DBD54}" presName="childText" presStyleLbl="conFgAcc1" presStyleIdx="0" presStyleCnt="6">
        <dgm:presLayoutVars>
          <dgm:bulletEnabled val="1"/>
        </dgm:presLayoutVars>
      </dgm:prSet>
      <dgm:spPr/>
    </dgm:pt>
    <dgm:pt modelId="{D6129F88-C264-41AF-BD85-FA3222210E03}" type="pres">
      <dgm:prSet presAssocID="{4E382224-FA22-41AD-BC21-7123602CF78F}" presName="spaceBetweenRectangles" presStyleCnt="0"/>
      <dgm:spPr/>
    </dgm:pt>
    <dgm:pt modelId="{72F5B8F4-CD51-438A-83CC-6BFCE0C6DB32}" type="pres">
      <dgm:prSet presAssocID="{5D8F14C6-340D-45BC-B030-ED90FA0AB9ED}" presName="parentLin" presStyleCnt="0"/>
      <dgm:spPr/>
    </dgm:pt>
    <dgm:pt modelId="{32C7B073-0881-4950-9590-902CE1DA3786}" type="pres">
      <dgm:prSet presAssocID="{5D8F14C6-340D-45BC-B030-ED90FA0AB9ED}" presName="parentLeftMargin" presStyleLbl="node1" presStyleIdx="0" presStyleCnt="6"/>
      <dgm:spPr/>
    </dgm:pt>
    <dgm:pt modelId="{1CA7DF1C-63C6-4277-859C-72BD5E769749}" type="pres">
      <dgm:prSet presAssocID="{5D8F14C6-340D-45BC-B030-ED90FA0AB9ED}" presName="parentText" presStyleLbl="node1" presStyleIdx="1" presStyleCnt="6">
        <dgm:presLayoutVars>
          <dgm:chMax val="0"/>
          <dgm:bulletEnabled val="1"/>
        </dgm:presLayoutVars>
      </dgm:prSet>
      <dgm:spPr/>
    </dgm:pt>
    <dgm:pt modelId="{9B0317EA-B411-4742-B283-5179BE47E0F6}" type="pres">
      <dgm:prSet presAssocID="{5D8F14C6-340D-45BC-B030-ED90FA0AB9ED}" presName="negativeSpace" presStyleCnt="0"/>
      <dgm:spPr/>
    </dgm:pt>
    <dgm:pt modelId="{FA6AAD2E-9151-4989-8E82-B992704370B7}" type="pres">
      <dgm:prSet presAssocID="{5D8F14C6-340D-45BC-B030-ED90FA0AB9ED}" presName="childText" presStyleLbl="conFgAcc1" presStyleIdx="1" presStyleCnt="6">
        <dgm:presLayoutVars>
          <dgm:bulletEnabled val="1"/>
        </dgm:presLayoutVars>
      </dgm:prSet>
      <dgm:spPr/>
    </dgm:pt>
    <dgm:pt modelId="{FF617CDC-AB31-47CA-8350-22148FD17E75}" type="pres">
      <dgm:prSet presAssocID="{3D538804-F677-4B58-B3CC-ED2BDC343543}" presName="spaceBetweenRectangles" presStyleCnt="0"/>
      <dgm:spPr/>
    </dgm:pt>
    <dgm:pt modelId="{0519F611-567D-40F9-AF32-B534160F3BA7}" type="pres">
      <dgm:prSet presAssocID="{21815F83-BB00-4AA4-8981-4E1B95EF9163}" presName="parentLin" presStyleCnt="0"/>
      <dgm:spPr/>
    </dgm:pt>
    <dgm:pt modelId="{1A685FD2-845A-4FD1-8A1B-CD9663B26B7B}" type="pres">
      <dgm:prSet presAssocID="{21815F83-BB00-4AA4-8981-4E1B95EF9163}" presName="parentLeftMargin" presStyleLbl="node1" presStyleIdx="1" presStyleCnt="6"/>
      <dgm:spPr/>
    </dgm:pt>
    <dgm:pt modelId="{B5F3E1A3-F378-4BD5-B62E-5752FE217759}" type="pres">
      <dgm:prSet presAssocID="{21815F83-BB00-4AA4-8981-4E1B95EF9163}" presName="parentText" presStyleLbl="node1" presStyleIdx="2" presStyleCnt="6">
        <dgm:presLayoutVars>
          <dgm:chMax val="0"/>
          <dgm:bulletEnabled val="1"/>
        </dgm:presLayoutVars>
      </dgm:prSet>
      <dgm:spPr/>
    </dgm:pt>
    <dgm:pt modelId="{A51D9486-2524-487D-BFE2-04F2EB6F1F86}" type="pres">
      <dgm:prSet presAssocID="{21815F83-BB00-4AA4-8981-4E1B95EF9163}" presName="negativeSpace" presStyleCnt="0"/>
      <dgm:spPr/>
    </dgm:pt>
    <dgm:pt modelId="{063761E0-AD91-4867-BE97-CD6E76285BAF}" type="pres">
      <dgm:prSet presAssocID="{21815F83-BB00-4AA4-8981-4E1B95EF9163}" presName="childText" presStyleLbl="conFgAcc1" presStyleIdx="2" presStyleCnt="6">
        <dgm:presLayoutVars>
          <dgm:bulletEnabled val="1"/>
        </dgm:presLayoutVars>
      </dgm:prSet>
      <dgm:spPr/>
    </dgm:pt>
    <dgm:pt modelId="{5CD3712D-1755-43A5-A413-B7738330DD17}" type="pres">
      <dgm:prSet presAssocID="{F23E4192-1B15-43AF-A1B3-C7CBD166EDD1}" presName="spaceBetweenRectangles" presStyleCnt="0"/>
      <dgm:spPr/>
    </dgm:pt>
    <dgm:pt modelId="{25ED6DA4-8366-4E5A-A970-7036D7F53146}" type="pres">
      <dgm:prSet presAssocID="{50087D2E-DA68-4E77-811B-90E1271C76CC}" presName="parentLin" presStyleCnt="0"/>
      <dgm:spPr/>
    </dgm:pt>
    <dgm:pt modelId="{8AB66517-2933-46C2-843A-0536F5E1677D}" type="pres">
      <dgm:prSet presAssocID="{50087D2E-DA68-4E77-811B-90E1271C76CC}" presName="parentLeftMargin" presStyleLbl="node1" presStyleIdx="2" presStyleCnt="6"/>
      <dgm:spPr/>
    </dgm:pt>
    <dgm:pt modelId="{12854663-30B6-4BF4-8EE3-F1842161386D}" type="pres">
      <dgm:prSet presAssocID="{50087D2E-DA68-4E77-811B-90E1271C76CC}" presName="parentText" presStyleLbl="node1" presStyleIdx="3" presStyleCnt="6">
        <dgm:presLayoutVars>
          <dgm:chMax val="0"/>
          <dgm:bulletEnabled val="1"/>
        </dgm:presLayoutVars>
      </dgm:prSet>
      <dgm:spPr/>
    </dgm:pt>
    <dgm:pt modelId="{0D303473-3A61-4F37-977C-A2A0427BCA2B}" type="pres">
      <dgm:prSet presAssocID="{50087D2E-DA68-4E77-811B-90E1271C76CC}" presName="negativeSpace" presStyleCnt="0"/>
      <dgm:spPr/>
    </dgm:pt>
    <dgm:pt modelId="{DEE5552A-B76C-4459-B85A-B17B3EC2B59D}" type="pres">
      <dgm:prSet presAssocID="{50087D2E-DA68-4E77-811B-90E1271C76CC}" presName="childText" presStyleLbl="conFgAcc1" presStyleIdx="3" presStyleCnt="6">
        <dgm:presLayoutVars>
          <dgm:bulletEnabled val="1"/>
        </dgm:presLayoutVars>
      </dgm:prSet>
      <dgm:spPr/>
    </dgm:pt>
    <dgm:pt modelId="{F0F74412-9888-4956-BEAB-B885C72BF3B5}" type="pres">
      <dgm:prSet presAssocID="{DB532D15-9748-4EAC-9C9C-5BFB0A3DBE09}" presName="spaceBetweenRectangles" presStyleCnt="0"/>
      <dgm:spPr/>
    </dgm:pt>
    <dgm:pt modelId="{8A1ED35F-755D-450F-922A-F08C3BC5F0E4}" type="pres">
      <dgm:prSet presAssocID="{BA11ED5B-C0B2-4EE4-BFC8-4801985533F7}" presName="parentLin" presStyleCnt="0"/>
      <dgm:spPr/>
    </dgm:pt>
    <dgm:pt modelId="{7D3498F8-E448-4365-A96F-EB3495F09B3A}" type="pres">
      <dgm:prSet presAssocID="{BA11ED5B-C0B2-4EE4-BFC8-4801985533F7}" presName="parentLeftMargin" presStyleLbl="node1" presStyleIdx="3" presStyleCnt="6"/>
      <dgm:spPr/>
    </dgm:pt>
    <dgm:pt modelId="{D749D394-50E4-4A95-873C-4F4A16F4C2AA}" type="pres">
      <dgm:prSet presAssocID="{BA11ED5B-C0B2-4EE4-BFC8-4801985533F7}" presName="parentText" presStyleLbl="node1" presStyleIdx="4" presStyleCnt="6">
        <dgm:presLayoutVars>
          <dgm:chMax val="0"/>
          <dgm:bulletEnabled val="1"/>
        </dgm:presLayoutVars>
      </dgm:prSet>
      <dgm:spPr/>
    </dgm:pt>
    <dgm:pt modelId="{B71C8274-4268-415B-86D1-E0E61AA1BFAC}" type="pres">
      <dgm:prSet presAssocID="{BA11ED5B-C0B2-4EE4-BFC8-4801985533F7}" presName="negativeSpace" presStyleCnt="0"/>
      <dgm:spPr/>
    </dgm:pt>
    <dgm:pt modelId="{CAD4053C-C050-4E26-9019-5B8B9B24C133}" type="pres">
      <dgm:prSet presAssocID="{BA11ED5B-C0B2-4EE4-BFC8-4801985533F7}" presName="childText" presStyleLbl="conFgAcc1" presStyleIdx="4" presStyleCnt="6">
        <dgm:presLayoutVars>
          <dgm:bulletEnabled val="1"/>
        </dgm:presLayoutVars>
      </dgm:prSet>
      <dgm:spPr/>
    </dgm:pt>
    <dgm:pt modelId="{D9D013DA-3D17-463B-9929-3D502B29467E}" type="pres">
      <dgm:prSet presAssocID="{DAD2F914-AB94-48FD-AA38-96A295B4D660}" presName="spaceBetweenRectangles" presStyleCnt="0"/>
      <dgm:spPr/>
    </dgm:pt>
    <dgm:pt modelId="{3ECD7BB2-D24D-41B2-8ADC-D49D04ED3A95}" type="pres">
      <dgm:prSet presAssocID="{42288D5E-E338-48A7-9478-D52BD7D63496}" presName="parentLin" presStyleCnt="0"/>
      <dgm:spPr/>
    </dgm:pt>
    <dgm:pt modelId="{20C0A23F-C905-4598-907D-98DC90DA9DFC}" type="pres">
      <dgm:prSet presAssocID="{42288D5E-E338-48A7-9478-D52BD7D63496}" presName="parentLeftMargin" presStyleLbl="node1" presStyleIdx="4" presStyleCnt="6"/>
      <dgm:spPr/>
    </dgm:pt>
    <dgm:pt modelId="{E0473CB2-1C4B-480C-ACC0-3BC2B1AC7E0E}" type="pres">
      <dgm:prSet presAssocID="{42288D5E-E338-48A7-9478-D52BD7D63496}" presName="parentText" presStyleLbl="node1" presStyleIdx="5" presStyleCnt="6">
        <dgm:presLayoutVars>
          <dgm:chMax val="0"/>
          <dgm:bulletEnabled val="1"/>
        </dgm:presLayoutVars>
      </dgm:prSet>
      <dgm:spPr/>
    </dgm:pt>
    <dgm:pt modelId="{4EC0BB59-B27B-4D4B-BAE5-2E0F0F556020}" type="pres">
      <dgm:prSet presAssocID="{42288D5E-E338-48A7-9478-D52BD7D63496}" presName="negativeSpace" presStyleCnt="0"/>
      <dgm:spPr/>
    </dgm:pt>
    <dgm:pt modelId="{9028ECB1-ED05-4686-AA25-B14C07F43126}" type="pres">
      <dgm:prSet presAssocID="{42288D5E-E338-48A7-9478-D52BD7D63496}" presName="childText" presStyleLbl="conFgAcc1" presStyleIdx="5" presStyleCnt="6">
        <dgm:presLayoutVars>
          <dgm:bulletEnabled val="1"/>
        </dgm:presLayoutVars>
      </dgm:prSet>
      <dgm:spPr/>
    </dgm:pt>
  </dgm:ptLst>
  <dgm:cxnLst>
    <dgm:cxn modelId="{75810F04-880E-4331-8F9C-9A55027E0E1A}" srcId="{4D492C3F-AED2-426F-814C-CF3946D1EF80}" destId="{91670B31-3223-4FFD-A278-43DB792DBD54}" srcOrd="0" destOrd="0" parTransId="{52BB0424-714B-4F0F-857A-F0704417051C}" sibTransId="{4E382224-FA22-41AD-BC21-7123602CF78F}"/>
    <dgm:cxn modelId="{FE4F260A-CD9E-4E11-AF4F-CB09168E31EC}" type="presOf" srcId="{5D8F14C6-340D-45BC-B030-ED90FA0AB9ED}" destId="{1CA7DF1C-63C6-4277-859C-72BD5E769749}" srcOrd="1" destOrd="0" presId="urn:microsoft.com/office/officeart/2005/8/layout/list1"/>
    <dgm:cxn modelId="{1878C90E-FDA5-4CA1-90BC-CB4DDFB10504}" srcId="{4D492C3F-AED2-426F-814C-CF3946D1EF80}" destId="{50087D2E-DA68-4E77-811B-90E1271C76CC}" srcOrd="3" destOrd="0" parTransId="{7119BE84-1F39-4F5E-90AB-179ABFEFDFF7}" sibTransId="{DB532D15-9748-4EAC-9C9C-5BFB0A3DBE09}"/>
    <dgm:cxn modelId="{21381821-A2B1-4C2A-AECC-76B1E6879B0A}" type="presOf" srcId="{91670B31-3223-4FFD-A278-43DB792DBD54}" destId="{CAC6CEDB-5840-4933-9FDA-384FBE44300B}" srcOrd="1" destOrd="0" presId="urn:microsoft.com/office/officeart/2005/8/layout/list1"/>
    <dgm:cxn modelId="{16333521-6BCE-43CC-8617-DDDB47BC4058}" type="presOf" srcId="{42288D5E-E338-48A7-9478-D52BD7D63496}" destId="{E0473CB2-1C4B-480C-ACC0-3BC2B1AC7E0E}" srcOrd="1" destOrd="0" presId="urn:microsoft.com/office/officeart/2005/8/layout/list1"/>
    <dgm:cxn modelId="{6CAB7D2B-EBC9-4818-9257-510BEB511BF2}" type="presOf" srcId="{21815F83-BB00-4AA4-8981-4E1B95EF9163}" destId="{1A685FD2-845A-4FD1-8A1B-CD9663B26B7B}" srcOrd="0" destOrd="0" presId="urn:microsoft.com/office/officeart/2005/8/layout/list1"/>
    <dgm:cxn modelId="{9300F22C-B8CF-411B-B6F8-F0D3C1EDAE64}" type="presOf" srcId="{50087D2E-DA68-4E77-811B-90E1271C76CC}" destId="{12854663-30B6-4BF4-8EE3-F1842161386D}" srcOrd="1" destOrd="0" presId="urn:microsoft.com/office/officeart/2005/8/layout/list1"/>
    <dgm:cxn modelId="{B16F4834-C4CC-4C03-8387-7F47FA07244E}" type="presOf" srcId="{4D492C3F-AED2-426F-814C-CF3946D1EF80}" destId="{24040820-B994-4D51-A914-3BDEAF07A69B}" srcOrd="0" destOrd="0" presId="urn:microsoft.com/office/officeart/2005/8/layout/list1"/>
    <dgm:cxn modelId="{C505603D-1B20-49FE-81B6-F3AA0DCA50B7}" type="presOf" srcId="{91670B31-3223-4FFD-A278-43DB792DBD54}" destId="{F535D769-CCAD-42F8-AA51-C4B55E6EB18C}" srcOrd="0" destOrd="0" presId="urn:microsoft.com/office/officeart/2005/8/layout/list1"/>
    <dgm:cxn modelId="{4CE8DF41-76A2-44A8-8169-1687247069F5}" type="presOf" srcId="{BA11ED5B-C0B2-4EE4-BFC8-4801985533F7}" destId="{D749D394-50E4-4A95-873C-4F4A16F4C2AA}" srcOrd="1" destOrd="0" presId="urn:microsoft.com/office/officeart/2005/8/layout/list1"/>
    <dgm:cxn modelId="{EAD91553-9F04-4F0F-B147-A63594D3BF18}" type="presOf" srcId="{5D8F14C6-340D-45BC-B030-ED90FA0AB9ED}" destId="{32C7B073-0881-4950-9590-902CE1DA3786}" srcOrd="0" destOrd="0" presId="urn:microsoft.com/office/officeart/2005/8/layout/list1"/>
    <dgm:cxn modelId="{5029E358-1739-40E7-B38D-17373163E7EC}" type="presOf" srcId="{50087D2E-DA68-4E77-811B-90E1271C76CC}" destId="{8AB66517-2933-46C2-843A-0536F5E1677D}" srcOrd="0" destOrd="0" presId="urn:microsoft.com/office/officeart/2005/8/layout/list1"/>
    <dgm:cxn modelId="{71093389-381C-4E0F-AFBF-FE6CC41CA1BE}" type="presOf" srcId="{42288D5E-E338-48A7-9478-D52BD7D63496}" destId="{20C0A23F-C905-4598-907D-98DC90DA9DFC}" srcOrd="0" destOrd="0" presId="urn:microsoft.com/office/officeart/2005/8/layout/list1"/>
    <dgm:cxn modelId="{BC99658A-C6FF-4A9D-B9A0-21A06D676C44}" srcId="{4D492C3F-AED2-426F-814C-CF3946D1EF80}" destId="{5D8F14C6-340D-45BC-B030-ED90FA0AB9ED}" srcOrd="1" destOrd="0" parTransId="{D10DEC9B-7901-4628-AB39-6BA51EAE9E7E}" sibTransId="{3D538804-F677-4B58-B3CC-ED2BDC343543}"/>
    <dgm:cxn modelId="{06BDC49B-3A30-4957-B986-C6407638D208}" type="presOf" srcId="{21815F83-BB00-4AA4-8981-4E1B95EF9163}" destId="{B5F3E1A3-F378-4BD5-B62E-5752FE217759}" srcOrd="1" destOrd="0" presId="urn:microsoft.com/office/officeart/2005/8/layout/list1"/>
    <dgm:cxn modelId="{34AB359D-914A-4758-9130-4F0798E24437}" type="presOf" srcId="{BA11ED5B-C0B2-4EE4-BFC8-4801985533F7}" destId="{7D3498F8-E448-4365-A96F-EB3495F09B3A}" srcOrd="0" destOrd="0" presId="urn:microsoft.com/office/officeart/2005/8/layout/list1"/>
    <dgm:cxn modelId="{231F8CBB-4EC2-478C-B5BF-BBF072167720}" srcId="{4D492C3F-AED2-426F-814C-CF3946D1EF80}" destId="{42288D5E-E338-48A7-9478-D52BD7D63496}" srcOrd="5" destOrd="0" parTransId="{5C278A31-5339-4C1F-9341-42246BEB138A}" sibTransId="{287DAFAC-C2F2-4517-9EF8-FA252535420E}"/>
    <dgm:cxn modelId="{63AD1AD1-7648-444B-B62F-F12788281AC7}" srcId="{4D492C3F-AED2-426F-814C-CF3946D1EF80}" destId="{21815F83-BB00-4AA4-8981-4E1B95EF9163}" srcOrd="2" destOrd="0" parTransId="{DB92404A-275D-4D50-8204-FBCF551D6A30}" sibTransId="{F23E4192-1B15-43AF-A1B3-C7CBD166EDD1}"/>
    <dgm:cxn modelId="{0CECEED3-CFB2-4829-B706-206DA6DBF75B}" srcId="{4D492C3F-AED2-426F-814C-CF3946D1EF80}" destId="{BA11ED5B-C0B2-4EE4-BFC8-4801985533F7}" srcOrd="4" destOrd="0" parTransId="{31C00096-35EC-4E89-8CFE-253F7991BF14}" sibTransId="{DAD2F914-AB94-48FD-AA38-96A295B4D660}"/>
    <dgm:cxn modelId="{68B942B1-031F-40BE-AE15-7C47EB488DEB}" type="presParOf" srcId="{24040820-B994-4D51-A914-3BDEAF07A69B}" destId="{43C90901-1A53-4DFB-B71F-AC6DBA1A815F}" srcOrd="0" destOrd="0" presId="urn:microsoft.com/office/officeart/2005/8/layout/list1"/>
    <dgm:cxn modelId="{DD8B16CE-E328-464D-9732-0E3099C34961}" type="presParOf" srcId="{43C90901-1A53-4DFB-B71F-AC6DBA1A815F}" destId="{F535D769-CCAD-42F8-AA51-C4B55E6EB18C}" srcOrd="0" destOrd="0" presId="urn:microsoft.com/office/officeart/2005/8/layout/list1"/>
    <dgm:cxn modelId="{10811DE3-9376-4C0C-8DF9-83D332D870C1}" type="presParOf" srcId="{43C90901-1A53-4DFB-B71F-AC6DBA1A815F}" destId="{CAC6CEDB-5840-4933-9FDA-384FBE44300B}" srcOrd="1" destOrd="0" presId="urn:microsoft.com/office/officeart/2005/8/layout/list1"/>
    <dgm:cxn modelId="{741B5EBD-6A5E-4B8A-955A-5873CF8B60AE}" type="presParOf" srcId="{24040820-B994-4D51-A914-3BDEAF07A69B}" destId="{ED67C213-99D4-457E-9682-0186EB778AEF}" srcOrd="1" destOrd="0" presId="urn:microsoft.com/office/officeart/2005/8/layout/list1"/>
    <dgm:cxn modelId="{7022F055-C1C5-4A52-8DEE-6EE1519A2DBB}" type="presParOf" srcId="{24040820-B994-4D51-A914-3BDEAF07A69B}" destId="{A44D4919-C1B9-4706-A36E-29AE201422C4}" srcOrd="2" destOrd="0" presId="urn:microsoft.com/office/officeart/2005/8/layout/list1"/>
    <dgm:cxn modelId="{7CC1B900-4241-4127-9EE1-732E3D7F4C79}" type="presParOf" srcId="{24040820-B994-4D51-A914-3BDEAF07A69B}" destId="{D6129F88-C264-41AF-BD85-FA3222210E03}" srcOrd="3" destOrd="0" presId="urn:microsoft.com/office/officeart/2005/8/layout/list1"/>
    <dgm:cxn modelId="{1FBEAB63-D3C7-414D-A740-B58C8D10FAB2}" type="presParOf" srcId="{24040820-B994-4D51-A914-3BDEAF07A69B}" destId="{72F5B8F4-CD51-438A-83CC-6BFCE0C6DB32}" srcOrd="4" destOrd="0" presId="urn:microsoft.com/office/officeart/2005/8/layout/list1"/>
    <dgm:cxn modelId="{E72EC9A3-2F4F-431C-88F1-D4254D69D73B}" type="presParOf" srcId="{72F5B8F4-CD51-438A-83CC-6BFCE0C6DB32}" destId="{32C7B073-0881-4950-9590-902CE1DA3786}" srcOrd="0" destOrd="0" presId="urn:microsoft.com/office/officeart/2005/8/layout/list1"/>
    <dgm:cxn modelId="{9026878F-B0E0-42E4-BE44-9C6215051DE9}" type="presParOf" srcId="{72F5B8F4-CD51-438A-83CC-6BFCE0C6DB32}" destId="{1CA7DF1C-63C6-4277-859C-72BD5E769749}" srcOrd="1" destOrd="0" presId="urn:microsoft.com/office/officeart/2005/8/layout/list1"/>
    <dgm:cxn modelId="{3B47867C-7586-43F0-8DD8-2CD9B5DB2257}" type="presParOf" srcId="{24040820-B994-4D51-A914-3BDEAF07A69B}" destId="{9B0317EA-B411-4742-B283-5179BE47E0F6}" srcOrd="5" destOrd="0" presId="urn:microsoft.com/office/officeart/2005/8/layout/list1"/>
    <dgm:cxn modelId="{D89A1797-A874-4A20-A630-11F43BC8E4ED}" type="presParOf" srcId="{24040820-B994-4D51-A914-3BDEAF07A69B}" destId="{FA6AAD2E-9151-4989-8E82-B992704370B7}" srcOrd="6" destOrd="0" presId="urn:microsoft.com/office/officeart/2005/8/layout/list1"/>
    <dgm:cxn modelId="{6822C51B-F1A6-4983-B0F3-B3A0025C0311}" type="presParOf" srcId="{24040820-B994-4D51-A914-3BDEAF07A69B}" destId="{FF617CDC-AB31-47CA-8350-22148FD17E75}" srcOrd="7" destOrd="0" presId="urn:microsoft.com/office/officeart/2005/8/layout/list1"/>
    <dgm:cxn modelId="{99987EA8-9210-4AFB-880B-C757FF91DF8D}" type="presParOf" srcId="{24040820-B994-4D51-A914-3BDEAF07A69B}" destId="{0519F611-567D-40F9-AF32-B534160F3BA7}" srcOrd="8" destOrd="0" presId="urn:microsoft.com/office/officeart/2005/8/layout/list1"/>
    <dgm:cxn modelId="{D0445343-2EAB-499A-A296-21681D535A5C}" type="presParOf" srcId="{0519F611-567D-40F9-AF32-B534160F3BA7}" destId="{1A685FD2-845A-4FD1-8A1B-CD9663B26B7B}" srcOrd="0" destOrd="0" presId="urn:microsoft.com/office/officeart/2005/8/layout/list1"/>
    <dgm:cxn modelId="{EA962DF2-D506-495B-A2E7-7B8C8CD0A1F2}" type="presParOf" srcId="{0519F611-567D-40F9-AF32-B534160F3BA7}" destId="{B5F3E1A3-F378-4BD5-B62E-5752FE217759}" srcOrd="1" destOrd="0" presId="urn:microsoft.com/office/officeart/2005/8/layout/list1"/>
    <dgm:cxn modelId="{E28BDD34-C0C6-4DA7-8910-99EB7A05C862}" type="presParOf" srcId="{24040820-B994-4D51-A914-3BDEAF07A69B}" destId="{A51D9486-2524-487D-BFE2-04F2EB6F1F86}" srcOrd="9" destOrd="0" presId="urn:microsoft.com/office/officeart/2005/8/layout/list1"/>
    <dgm:cxn modelId="{800F1602-A149-408B-9A18-82D87A3F89F2}" type="presParOf" srcId="{24040820-B994-4D51-A914-3BDEAF07A69B}" destId="{063761E0-AD91-4867-BE97-CD6E76285BAF}" srcOrd="10" destOrd="0" presId="urn:microsoft.com/office/officeart/2005/8/layout/list1"/>
    <dgm:cxn modelId="{FF9F1643-8A0B-4C6B-96CF-6AB5BC3FDED7}" type="presParOf" srcId="{24040820-B994-4D51-A914-3BDEAF07A69B}" destId="{5CD3712D-1755-43A5-A413-B7738330DD17}" srcOrd="11" destOrd="0" presId="urn:microsoft.com/office/officeart/2005/8/layout/list1"/>
    <dgm:cxn modelId="{7FA42E36-97F7-4F5D-8E79-7FA6489CE039}" type="presParOf" srcId="{24040820-B994-4D51-A914-3BDEAF07A69B}" destId="{25ED6DA4-8366-4E5A-A970-7036D7F53146}" srcOrd="12" destOrd="0" presId="urn:microsoft.com/office/officeart/2005/8/layout/list1"/>
    <dgm:cxn modelId="{05AED3FA-AE94-4AC0-8D59-825A2EA8982E}" type="presParOf" srcId="{25ED6DA4-8366-4E5A-A970-7036D7F53146}" destId="{8AB66517-2933-46C2-843A-0536F5E1677D}" srcOrd="0" destOrd="0" presId="urn:microsoft.com/office/officeart/2005/8/layout/list1"/>
    <dgm:cxn modelId="{DA4219B0-32E9-421E-89E2-643D1338DCFD}" type="presParOf" srcId="{25ED6DA4-8366-4E5A-A970-7036D7F53146}" destId="{12854663-30B6-4BF4-8EE3-F1842161386D}" srcOrd="1" destOrd="0" presId="urn:microsoft.com/office/officeart/2005/8/layout/list1"/>
    <dgm:cxn modelId="{58A5FB36-C4F8-477D-A6C4-E7E3CAFE5160}" type="presParOf" srcId="{24040820-B994-4D51-A914-3BDEAF07A69B}" destId="{0D303473-3A61-4F37-977C-A2A0427BCA2B}" srcOrd="13" destOrd="0" presId="urn:microsoft.com/office/officeart/2005/8/layout/list1"/>
    <dgm:cxn modelId="{CF263354-08C9-4C2E-9400-89CC58C073AE}" type="presParOf" srcId="{24040820-B994-4D51-A914-3BDEAF07A69B}" destId="{DEE5552A-B76C-4459-B85A-B17B3EC2B59D}" srcOrd="14" destOrd="0" presId="urn:microsoft.com/office/officeart/2005/8/layout/list1"/>
    <dgm:cxn modelId="{73EC9164-DF96-41F2-A849-E08BF2E1AC66}" type="presParOf" srcId="{24040820-B994-4D51-A914-3BDEAF07A69B}" destId="{F0F74412-9888-4956-BEAB-B885C72BF3B5}" srcOrd="15" destOrd="0" presId="urn:microsoft.com/office/officeart/2005/8/layout/list1"/>
    <dgm:cxn modelId="{9C04240F-929D-4C0F-8453-E3678E1CE7E2}" type="presParOf" srcId="{24040820-B994-4D51-A914-3BDEAF07A69B}" destId="{8A1ED35F-755D-450F-922A-F08C3BC5F0E4}" srcOrd="16" destOrd="0" presId="urn:microsoft.com/office/officeart/2005/8/layout/list1"/>
    <dgm:cxn modelId="{7692AB9D-2739-4130-B93E-1FEAEFFA22B9}" type="presParOf" srcId="{8A1ED35F-755D-450F-922A-F08C3BC5F0E4}" destId="{7D3498F8-E448-4365-A96F-EB3495F09B3A}" srcOrd="0" destOrd="0" presId="urn:microsoft.com/office/officeart/2005/8/layout/list1"/>
    <dgm:cxn modelId="{0B39C6B9-EB45-475C-8910-3BBF0872C029}" type="presParOf" srcId="{8A1ED35F-755D-450F-922A-F08C3BC5F0E4}" destId="{D749D394-50E4-4A95-873C-4F4A16F4C2AA}" srcOrd="1" destOrd="0" presId="urn:microsoft.com/office/officeart/2005/8/layout/list1"/>
    <dgm:cxn modelId="{FAAFFBCC-C52C-49B5-BC57-12BA69F11BE0}" type="presParOf" srcId="{24040820-B994-4D51-A914-3BDEAF07A69B}" destId="{B71C8274-4268-415B-86D1-E0E61AA1BFAC}" srcOrd="17" destOrd="0" presId="urn:microsoft.com/office/officeart/2005/8/layout/list1"/>
    <dgm:cxn modelId="{BB786BB6-563A-4541-B6F9-157947CAEF97}" type="presParOf" srcId="{24040820-B994-4D51-A914-3BDEAF07A69B}" destId="{CAD4053C-C050-4E26-9019-5B8B9B24C133}" srcOrd="18" destOrd="0" presId="urn:microsoft.com/office/officeart/2005/8/layout/list1"/>
    <dgm:cxn modelId="{AA06F09C-430E-4EFC-A40B-DAF63CF379A9}" type="presParOf" srcId="{24040820-B994-4D51-A914-3BDEAF07A69B}" destId="{D9D013DA-3D17-463B-9929-3D502B29467E}" srcOrd="19" destOrd="0" presId="urn:microsoft.com/office/officeart/2005/8/layout/list1"/>
    <dgm:cxn modelId="{EDFFA296-2505-4861-AF39-702087B659B6}" type="presParOf" srcId="{24040820-B994-4D51-A914-3BDEAF07A69B}" destId="{3ECD7BB2-D24D-41B2-8ADC-D49D04ED3A95}" srcOrd="20" destOrd="0" presId="urn:microsoft.com/office/officeart/2005/8/layout/list1"/>
    <dgm:cxn modelId="{38B38017-7185-49CB-B755-077CBD580ED3}" type="presParOf" srcId="{3ECD7BB2-D24D-41B2-8ADC-D49D04ED3A95}" destId="{20C0A23F-C905-4598-907D-98DC90DA9DFC}" srcOrd="0" destOrd="0" presId="urn:microsoft.com/office/officeart/2005/8/layout/list1"/>
    <dgm:cxn modelId="{254F2C0F-710D-492D-B2BB-3F4C14DAEB9D}" type="presParOf" srcId="{3ECD7BB2-D24D-41B2-8ADC-D49D04ED3A95}" destId="{E0473CB2-1C4B-480C-ACC0-3BC2B1AC7E0E}" srcOrd="1" destOrd="0" presId="urn:microsoft.com/office/officeart/2005/8/layout/list1"/>
    <dgm:cxn modelId="{37F14DFC-7AE5-48F8-9F47-6560904DF7AA}" type="presParOf" srcId="{24040820-B994-4D51-A914-3BDEAF07A69B}" destId="{4EC0BB59-B27B-4D4B-BAE5-2E0F0F556020}" srcOrd="21" destOrd="0" presId="urn:microsoft.com/office/officeart/2005/8/layout/list1"/>
    <dgm:cxn modelId="{A3F79C12-EC2A-4B55-A363-29851F8F50DC}" type="presParOf" srcId="{24040820-B994-4D51-A914-3BDEAF07A69B}" destId="{9028ECB1-ED05-4686-AA25-B14C07F43126}" srcOrd="22" destOrd="0" presId="urn:microsoft.com/office/officeart/2005/8/layout/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6061E5C0-4671-425B-A698-4CE337D34A6C}" type="doc">
      <dgm:prSet loTypeId="urn:microsoft.com/office/officeart/2018/2/layout/IconCircleList" loCatId="icon" qsTypeId="urn:microsoft.com/office/officeart/2005/8/quickstyle/simple1" qsCatId="simple" csTypeId="urn:microsoft.com/office/officeart/2018/5/colors/Iconchunking_neutralicon_colorful1" csCatId="colorful" phldr="1"/>
      <dgm:spPr/>
      <dgm:t>
        <a:bodyPr/>
        <a:lstStyle/>
        <a:p>
          <a:endParaRPr lang="en-US"/>
        </a:p>
      </dgm:t>
    </dgm:pt>
    <dgm:pt modelId="{394D5524-2DD4-430C-8E25-1D0F8EECCDBC}">
      <dgm:prSet custT="1"/>
      <dgm:spPr/>
      <dgm:t>
        <a:bodyPr/>
        <a:lstStyle/>
        <a:p>
          <a:pPr>
            <a:lnSpc>
              <a:spcPct val="100000"/>
            </a:lnSpc>
          </a:pPr>
          <a:r>
            <a:rPr lang="en-US" sz="2400" b="1" dirty="0">
              <a:latin typeface="Times New Roman" panose="02020603050405020304" pitchFamily="18" charset="0"/>
              <a:cs typeface="Times New Roman" panose="02020603050405020304" pitchFamily="18" charset="0"/>
            </a:rPr>
            <a:t>Proverbs 25:28 ESV </a:t>
          </a:r>
          <a:r>
            <a:rPr lang="en-US" sz="2400" b="0" dirty="0">
              <a:latin typeface="Times New Roman" panose="02020603050405020304" pitchFamily="18" charset="0"/>
              <a:cs typeface="Times New Roman" panose="02020603050405020304" pitchFamily="18" charset="0"/>
            </a:rPr>
            <a:t>“A man without self-control is like a city broken into and left without walls..”</a:t>
          </a:r>
        </a:p>
      </dgm:t>
    </dgm:pt>
    <dgm:pt modelId="{E0868046-1803-4366-9D2D-5EB6ED120392}" type="parTrans" cxnId="{E485C491-0592-4903-BE66-FE43362658C5}">
      <dgm:prSet/>
      <dgm:spPr/>
      <dgm:t>
        <a:bodyPr/>
        <a:lstStyle/>
        <a:p>
          <a:endParaRPr lang="en-US"/>
        </a:p>
      </dgm:t>
    </dgm:pt>
    <dgm:pt modelId="{E6ABDB82-3927-43DA-A77F-03D02B01A550}" type="sibTrans" cxnId="{E485C491-0592-4903-BE66-FE43362658C5}">
      <dgm:prSet/>
      <dgm:spPr/>
      <dgm:t>
        <a:bodyPr/>
        <a:lstStyle/>
        <a:p>
          <a:pPr>
            <a:lnSpc>
              <a:spcPct val="100000"/>
            </a:lnSpc>
          </a:pPr>
          <a:endParaRPr lang="en-US"/>
        </a:p>
      </dgm:t>
    </dgm:pt>
    <dgm:pt modelId="{0F3B2152-7592-4746-9A0A-EA0CCD373880}">
      <dgm:prSet custT="1"/>
      <dgm:spPr/>
      <dgm:t>
        <a:bodyPr/>
        <a:lstStyle/>
        <a:p>
          <a:pPr>
            <a:lnSpc>
              <a:spcPct val="100000"/>
            </a:lnSpc>
          </a:pPr>
          <a:r>
            <a:rPr lang="en-US" sz="2400" b="1" dirty="0">
              <a:latin typeface="Times New Roman" panose="02020603050405020304" pitchFamily="18" charset="0"/>
              <a:cs typeface="Times New Roman" panose="02020603050405020304" pitchFamily="18" charset="0"/>
            </a:rPr>
            <a:t>FHR Insight:</a:t>
          </a:r>
          <a:r>
            <a:rPr lang="en-US" sz="2400" dirty="0">
              <a:latin typeface="Times New Roman" panose="02020603050405020304" pitchFamily="18" charset="0"/>
              <a:cs typeface="Times New Roman" panose="02020603050405020304" pitchFamily="18" charset="0"/>
            </a:rPr>
            <a:t> “Try to disengage as quickly and quietly as possible if you find yourself in a confrontational situation with your employer, employee, or client during a discussion. Never press upon an opinion or point if you find it irritating for them. Don’t be afraid to step away or ask for a break to calm down.”</a:t>
          </a:r>
        </a:p>
      </dgm:t>
    </dgm:pt>
    <dgm:pt modelId="{95DFCCC7-F711-458D-81FF-49F67C308835}" type="parTrans" cxnId="{DBB622AB-66AD-458D-87B1-EC0D85342369}">
      <dgm:prSet/>
      <dgm:spPr/>
      <dgm:t>
        <a:bodyPr/>
        <a:lstStyle/>
        <a:p>
          <a:endParaRPr lang="en-US"/>
        </a:p>
      </dgm:t>
    </dgm:pt>
    <dgm:pt modelId="{0D03C323-D5A8-489A-A901-5F13A7A3AED5}" type="sibTrans" cxnId="{DBB622AB-66AD-458D-87B1-EC0D85342369}">
      <dgm:prSet/>
      <dgm:spPr/>
      <dgm:t>
        <a:bodyPr/>
        <a:lstStyle/>
        <a:p>
          <a:endParaRPr lang="en-US"/>
        </a:p>
      </dgm:t>
    </dgm:pt>
    <dgm:pt modelId="{DEEB0B33-4B9B-4E55-BDAF-D36CA094C60F}" type="pres">
      <dgm:prSet presAssocID="{6061E5C0-4671-425B-A698-4CE337D34A6C}" presName="root" presStyleCnt="0">
        <dgm:presLayoutVars>
          <dgm:dir/>
          <dgm:resizeHandles val="exact"/>
        </dgm:presLayoutVars>
      </dgm:prSet>
      <dgm:spPr/>
    </dgm:pt>
    <dgm:pt modelId="{306B3E3B-0F60-4CE9-8DB3-F861AC8BE8FC}" type="pres">
      <dgm:prSet presAssocID="{6061E5C0-4671-425B-A698-4CE337D34A6C}" presName="container" presStyleCnt="0">
        <dgm:presLayoutVars>
          <dgm:dir/>
          <dgm:resizeHandles val="exact"/>
        </dgm:presLayoutVars>
      </dgm:prSet>
      <dgm:spPr/>
    </dgm:pt>
    <dgm:pt modelId="{974FA205-80A8-4C07-BE2A-A58C6382A643}" type="pres">
      <dgm:prSet presAssocID="{394D5524-2DD4-430C-8E25-1D0F8EECCDBC}" presName="compNode" presStyleCnt="0"/>
      <dgm:spPr/>
    </dgm:pt>
    <dgm:pt modelId="{6BBD8D28-4231-410A-96B1-5FAF60DA50C8}" type="pres">
      <dgm:prSet presAssocID="{394D5524-2DD4-430C-8E25-1D0F8EECCDBC}" presName="iconBgRect" presStyleLbl="bgShp" presStyleIdx="0" presStyleCnt="2"/>
      <dgm:spPr/>
    </dgm:pt>
    <dgm:pt modelId="{D8ECA46C-23AA-48AF-A601-41DA2D74033F}" type="pres">
      <dgm:prSet presAssocID="{394D5524-2DD4-430C-8E25-1D0F8EECCDBC}" presName="iconRect" presStyleLbl="node1" presStyleIdx="0" presStyleCnt="2"/>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Connections"/>
        </a:ext>
      </dgm:extLst>
    </dgm:pt>
    <dgm:pt modelId="{395E4DE3-7565-41BB-9B5C-2C47660F1FDC}" type="pres">
      <dgm:prSet presAssocID="{394D5524-2DD4-430C-8E25-1D0F8EECCDBC}" presName="spaceRect" presStyleCnt="0"/>
      <dgm:spPr/>
    </dgm:pt>
    <dgm:pt modelId="{202089B6-B551-40EB-BE78-7A92E3C60ABC}" type="pres">
      <dgm:prSet presAssocID="{394D5524-2DD4-430C-8E25-1D0F8EECCDBC}" presName="textRect" presStyleLbl="revTx" presStyleIdx="0" presStyleCnt="2">
        <dgm:presLayoutVars>
          <dgm:chMax val="1"/>
          <dgm:chPref val="1"/>
        </dgm:presLayoutVars>
      </dgm:prSet>
      <dgm:spPr/>
    </dgm:pt>
    <dgm:pt modelId="{4F1F60C5-DE8F-4777-9EA2-69253EF00862}" type="pres">
      <dgm:prSet presAssocID="{E6ABDB82-3927-43DA-A77F-03D02B01A550}" presName="sibTrans" presStyleLbl="sibTrans2D1" presStyleIdx="0" presStyleCnt="0"/>
      <dgm:spPr/>
    </dgm:pt>
    <dgm:pt modelId="{3F86F015-0ED3-427B-87C1-25466D1280A8}" type="pres">
      <dgm:prSet presAssocID="{0F3B2152-7592-4746-9A0A-EA0CCD373880}" presName="compNode" presStyleCnt="0"/>
      <dgm:spPr/>
    </dgm:pt>
    <dgm:pt modelId="{FFD716A2-CFDE-4DEF-8983-931F23803ACB}" type="pres">
      <dgm:prSet presAssocID="{0F3B2152-7592-4746-9A0A-EA0CCD373880}" presName="iconBgRect" presStyleLbl="bgShp" presStyleIdx="1" presStyleCnt="2"/>
      <dgm:spPr/>
    </dgm:pt>
    <dgm:pt modelId="{CC6B5A73-E703-4388-A820-960D6B8CD633}" type="pres">
      <dgm:prSet presAssocID="{0F3B2152-7592-4746-9A0A-EA0CCD373880}" presName="iconRect" presStyleLbl="node1" presStyleIdx="1" presStyleCnt="2"/>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dgm:spPr>
      <dgm:extLst>
        <a:ext uri="{E40237B7-FDA0-4F09-8148-C483321AD2D9}">
          <dgm14:cNvPr xmlns:dgm14="http://schemas.microsoft.com/office/drawing/2010/diagram" id="0" name="" descr="Head with Gears"/>
        </a:ext>
      </dgm:extLst>
    </dgm:pt>
    <dgm:pt modelId="{2EFC288E-2A91-4528-83D3-FD66D91321B5}" type="pres">
      <dgm:prSet presAssocID="{0F3B2152-7592-4746-9A0A-EA0CCD373880}" presName="spaceRect" presStyleCnt="0"/>
      <dgm:spPr/>
    </dgm:pt>
    <dgm:pt modelId="{2A5A63DC-A51E-43C7-B0F4-D278DF0AEDD1}" type="pres">
      <dgm:prSet presAssocID="{0F3B2152-7592-4746-9A0A-EA0CCD373880}" presName="textRect" presStyleLbl="revTx" presStyleIdx="1" presStyleCnt="2">
        <dgm:presLayoutVars>
          <dgm:chMax val="1"/>
          <dgm:chPref val="1"/>
        </dgm:presLayoutVars>
      </dgm:prSet>
      <dgm:spPr/>
    </dgm:pt>
  </dgm:ptLst>
  <dgm:cxnLst>
    <dgm:cxn modelId="{075C560A-F832-4CBA-92B1-7683A6D5FC0B}" type="presOf" srcId="{6061E5C0-4671-425B-A698-4CE337D34A6C}" destId="{DEEB0B33-4B9B-4E55-BDAF-D36CA094C60F}" srcOrd="0" destOrd="0" presId="urn:microsoft.com/office/officeart/2018/2/layout/IconCircleList"/>
    <dgm:cxn modelId="{EBDDC83E-E0A8-4098-A890-6C68C787AF00}" type="presOf" srcId="{394D5524-2DD4-430C-8E25-1D0F8EECCDBC}" destId="{202089B6-B551-40EB-BE78-7A92E3C60ABC}" srcOrd="0" destOrd="0" presId="urn:microsoft.com/office/officeart/2018/2/layout/IconCircleList"/>
    <dgm:cxn modelId="{53DE0151-760C-4C41-9025-DB3236AA8288}" type="presOf" srcId="{E6ABDB82-3927-43DA-A77F-03D02B01A550}" destId="{4F1F60C5-DE8F-4777-9EA2-69253EF00862}" srcOrd="0" destOrd="0" presId="urn:microsoft.com/office/officeart/2018/2/layout/IconCircleList"/>
    <dgm:cxn modelId="{E485C491-0592-4903-BE66-FE43362658C5}" srcId="{6061E5C0-4671-425B-A698-4CE337D34A6C}" destId="{394D5524-2DD4-430C-8E25-1D0F8EECCDBC}" srcOrd="0" destOrd="0" parTransId="{E0868046-1803-4366-9D2D-5EB6ED120392}" sibTransId="{E6ABDB82-3927-43DA-A77F-03D02B01A550}"/>
    <dgm:cxn modelId="{DBB622AB-66AD-458D-87B1-EC0D85342369}" srcId="{6061E5C0-4671-425B-A698-4CE337D34A6C}" destId="{0F3B2152-7592-4746-9A0A-EA0CCD373880}" srcOrd="1" destOrd="0" parTransId="{95DFCCC7-F711-458D-81FF-49F67C308835}" sibTransId="{0D03C323-D5A8-489A-A901-5F13A7A3AED5}"/>
    <dgm:cxn modelId="{02FBCFB6-D679-451E-8BC7-FC42BD135F88}" type="presOf" srcId="{0F3B2152-7592-4746-9A0A-EA0CCD373880}" destId="{2A5A63DC-A51E-43C7-B0F4-D278DF0AEDD1}" srcOrd="0" destOrd="0" presId="urn:microsoft.com/office/officeart/2018/2/layout/IconCircleList"/>
    <dgm:cxn modelId="{85037621-6BD6-4E1A-AFAF-63F205004387}" type="presParOf" srcId="{DEEB0B33-4B9B-4E55-BDAF-D36CA094C60F}" destId="{306B3E3B-0F60-4CE9-8DB3-F861AC8BE8FC}" srcOrd="0" destOrd="0" presId="urn:microsoft.com/office/officeart/2018/2/layout/IconCircleList"/>
    <dgm:cxn modelId="{6E47F5FB-9004-458E-A8B0-094B0D9C5510}" type="presParOf" srcId="{306B3E3B-0F60-4CE9-8DB3-F861AC8BE8FC}" destId="{974FA205-80A8-4C07-BE2A-A58C6382A643}" srcOrd="0" destOrd="0" presId="urn:microsoft.com/office/officeart/2018/2/layout/IconCircleList"/>
    <dgm:cxn modelId="{A9310047-B579-43B7-9E94-D1263349C561}" type="presParOf" srcId="{974FA205-80A8-4C07-BE2A-A58C6382A643}" destId="{6BBD8D28-4231-410A-96B1-5FAF60DA50C8}" srcOrd="0" destOrd="0" presId="urn:microsoft.com/office/officeart/2018/2/layout/IconCircleList"/>
    <dgm:cxn modelId="{E8F5E299-16CE-4C11-87E0-2E72C4736E30}" type="presParOf" srcId="{974FA205-80A8-4C07-BE2A-A58C6382A643}" destId="{D8ECA46C-23AA-48AF-A601-41DA2D74033F}" srcOrd="1" destOrd="0" presId="urn:microsoft.com/office/officeart/2018/2/layout/IconCircleList"/>
    <dgm:cxn modelId="{615188B9-62DC-4F68-8BAD-A9F57C586C00}" type="presParOf" srcId="{974FA205-80A8-4C07-BE2A-A58C6382A643}" destId="{395E4DE3-7565-41BB-9B5C-2C47660F1FDC}" srcOrd="2" destOrd="0" presId="urn:microsoft.com/office/officeart/2018/2/layout/IconCircleList"/>
    <dgm:cxn modelId="{82761A5E-8802-4301-93F8-A2D7D7AE86BF}" type="presParOf" srcId="{974FA205-80A8-4C07-BE2A-A58C6382A643}" destId="{202089B6-B551-40EB-BE78-7A92E3C60ABC}" srcOrd="3" destOrd="0" presId="urn:microsoft.com/office/officeart/2018/2/layout/IconCircleList"/>
    <dgm:cxn modelId="{32F56424-6518-4E85-B227-112C91CA7CF7}" type="presParOf" srcId="{306B3E3B-0F60-4CE9-8DB3-F861AC8BE8FC}" destId="{4F1F60C5-DE8F-4777-9EA2-69253EF00862}" srcOrd="1" destOrd="0" presId="urn:microsoft.com/office/officeart/2018/2/layout/IconCircleList"/>
    <dgm:cxn modelId="{3DDABA12-4053-465E-94B0-7A341221ED70}" type="presParOf" srcId="{306B3E3B-0F60-4CE9-8DB3-F861AC8BE8FC}" destId="{3F86F015-0ED3-427B-87C1-25466D1280A8}" srcOrd="2" destOrd="0" presId="urn:microsoft.com/office/officeart/2018/2/layout/IconCircleList"/>
    <dgm:cxn modelId="{EE8735E3-73DA-4A89-86D4-F664BE812238}" type="presParOf" srcId="{3F86F015-0ED3-427B-87C1-25466D1280A8}" destId="{FFD716A2-CFDE-4DEF-8983-931F23803ACB}" srcOrd="0" destOrd="0" presId="urn:microsoft.com/office/officeart/2018/2/layout/IconCircleList"/>
    <dgm:cxn modelId="{86E48B9C-1097-44BA-A114-A6F6AD1C9A2D}" type="presParOf" srcId="{3F86F015-0ED3-427B-87C1-25466D1280A8}" destId="{CC6B5A73-E703-4388-A820-960D6B8CD633}" srcOrd="1" destOrd="0" presId="urn:microsoft.com/office/officeart/2018/2/layout/IconCircleList"/>
    <dgm:cxn modelId="{EF68D430-3328-4968-8035-B1F294E775AD}" type="presParOf" srcId="{3F86F015-0ED3-427B-87C1-25466D1280A8}" destId="{2EFC288E-2A91-4528-83D3-FD66D91321B5}" srcOrd="2" destOrd="0" presId="urn:microsoft.com/office/officeart/2018/2/layout/IconCircleList"/>
    <dgm:cxn modelId="{5AF085FF-05E2-465A-A901-8F338619E656}" type="presParOf" srcId="{3F86F015-0ED3-427B-87C1-25466D1280A8}" destId="{2A5A63DC-A51E-43C7-B0F4-D278DF0AEDD1}" srcOrd="3" destOrd="0" presId="urn:microsoft.com/office/officeart/2018/2/layout/IconCircle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27BFB63D-104A-4D41-BCF2-67317A4C416A}" type="doc">
      <dgm:prSet loTypeId="urn:microsoft.com/office/officeart/2018/5/layout/IconCircleLabelList" loCatId="icon" qsTypeId="urn:microsoft.com/office/officeart/2005/8/quickstyle/simple1" qsCatId="simple" csTypeId="urn:microsoft.com/office/officeart/2018/5/colors/Iconchunking_neutralicon_colorful1" csCatId="colorful" phldr="1"/>
      <dgm:spPr/>
      <dgm:t>
        <a:bodyPr/>
        <a:lstStyle/>
        <a:p>
          <a:endParaRPr lang="en-US"/>
        </a:p>
      </dgm:t>
    </dgm:pt>
    <dgm:pt modelId="{2071E68D-CF05-48D2-A93A-504191D5314F}">
      <dgm:prSet/>
      <dgm:spPr/>
      <dgm:t>
        <a:bodyPr/>
        <a:lstStyle/>
        <a:p>
          <a:pPr>
            <a:lnSpc>
              <a:spcPct val="100000"/>
            </a:lnSpc>
            <a:defRPr cap="all"/>
          </a:pPr>
          <a:r>
            <a:rPr lang="en-US"/>
            <a:t>Expand your vocabulary.</a:t>
          </a:r>
        </a:p>
      </dgm:t>
    </dgm:pt>
    <dgm:pt modelId="{C8E8E0B9-733D-4A5A-B501-15A50209AE44}" type="parTrans" cxnId="{BC784ABE-2677-4E1E-B89E-1E58B94EDA23}">
      <dgm:prSet/>
      <dgm:spPr/>
      <dgm:t>
        <a:bodyPr/>
        <a:lstStyle/>
        <a:p>
          <a:endParaRPr lang="en-US"/>
        </a:p>
      </dgm:t>
    </dgm:pt>
    <dgm:pt modelId="{BC431BB8-C14C-46F8-9F31-817050209B3A}" type="sibTrans" cxnId="{BC784ABE-2677-4E1E-B89E-1E58B94EDA23}">
      <dgm:prSet/>
      <dgm:spPr/>
      <dgm:t>
        <a:bodyPr/>
        <a:lstStyle/>
        <a:p>
          <a:endParaRPr lang="en-US"/>
        </a:p>
      </dgm:t>
    </dgm:pt>
    <dgm:pt modelId="{609470DE-137E-4C2D-A9D6-C89EDAA786E3}">
      <dgm:prSet/>
      <dgm:spPr/>
      <dgm:t>
        <a:bodyPr/>
        <a:lstStyle/>
        <a:p>
          <a:pPr>
            <a:lnSpc>
              <a:spcPct val="100000"/>
            </a:lnSpc>
            <a:defRPr cap="all"/>
          </a:pPr>
          <a:r>
            <a:rPr lang="en-US"/>
            <a:t>Keep a positive attitude.</a:t>
          </a:r>
        </a:p>
      </dgm:t>
    </dgm:pt>
    <dgm:pt modelId="{80D120C6-76DF-4ABD-BA1B-3B6347AFD6C2}" type="parTrans" cxnId="{BC413898-B97E-469C-9B3E-51F6A7B6C8BF}">
      <dgm:prSet/>
      <dgm:spPr/>
      <dgm:t>
        <a:bodyPr/>
        <a:lstStyle/>
        <a:p>
          <a:endParaRPr lang="en-US"/>
        </a:p>
      </dgm:t>
    </dgm:pt>
    <dgm:pt modelId="{9AF6AF33-76E4-4C9B-8FB9-C6699862E027}" type="sibTrans" cxnId="{BC413898-B97E-469C-9B3E-51F6A7B6C8BF}">
      <dgm:prSet/>
      <dgm:spPr/>
      <dgm:t>
        <a:bodyPr/>
        <a:lstStyle/>
        <a:p>
          <a:endParaRPr lang="en-US"/>
        </a:p>
      </dgm:t>
    </dgm:pt>
    <dgm:pt modelId="{EBBD5257-10BB-4C22-970D-BCE30E75FB1E}">
      <dgm:prSet/>
      <dgm:spPr/>
      <dgm:t>
        <a:bodyPr/>
        <a:lstStyle/>
        <a:p>
          <a:pPr>
            <a:lnSpc>
              <a:spcPct val="100000"/>
            </a:lnSpc>
            <a:defRPr cap="all"/>
          </a:pPr>
          <a:r>
            <a:rPr lang="en-US" dirty="0"/>
            <a:t>Set specific boundaries.</a:t>
          </a:r>
        </a:p>
      </dgm:t>
    </dgm:pt>
    <dgm:pt modelId="{72CF1D58-BCE7-4946-9C28-A6ECA1CC66EF}" type="parTrans" cxnId="{F7C5C0B2-606B-4F23-810F-EC599C27D21D}">
      <dgm:prSet/>
      <dgm:spPr/>
      <dgm:t>
        <a:bodyPr/>
        <a:lstStyle/>
        <a:p>
          <a:endParaRPr lang="en-US"/>
        </a:p>
      </dgm:t>
    </dgm:pt>
    <dgm:pt modelId="{752CD594-23AA-4619-B878-1A72C65CA4AE}" type="sibTrans" cxnId="{F7C5C0B2-606B-4F23-810F-EC599C27D21D}">
      <dgm:prSet/>
      <dgm:spPr/>
      <dgm:t>
        <a:bodyPr/>
        <a:lstStyle/>
        <a:p>
          <a:endParaRPr lang="en-US"/>
        </a:p>
      </dgm:t>
    </dgm:pt>
    <dgm:pt modelId="{E0DA6C6B-99FC-4FCC-9540-7826CEE7963C}" type="pres">
      <dgm:prSet presAssocID="{27BFB63D-104A-4D41-BCF2-67317A4C416A}" presName="root" presStyleCnt="0">
        <dgm:presLayoutVars>
          <dgm:dir/>
          <dgm:resizeHandles val="exact"/>
        </dgm:presLayoutVars>
      </dgm:prSet>
      <dgm:spPr/>
    </dgm:pt>
    <dgm:pt modelId="{491770C3-E5CB-40AA-9485-65E2FD97FC8F}" type="pres">
      <dgm:prSet presAssocID="{2071E68D-CF05-48D2-A93A-504191D5314F}" presName="compNode" presStyleCnt="0"/>
      <dgm:spPr/>
    </dgm:pt>
    <dgm:pt modelId="{C44BE97D-0CAC-447B-9959-E1EFC3E5E9CE}" type="pres">
      <dgm:prSet presAssocID="{2071E68D-CF05-48D2-A93A-504191D5314F}" presName="iconBgRect" presStyleLbl="bgShp" presStyleIdx="0" presStyleCnt="3"/>
      <dgm:spPr/>
    </dgm:pt>
    <dgm:pt modelId="{3915AD57-0A93-43BB-A703-10FB5CF7DDF1}" type="pres">
      <dgm:prSet presAssocID="{2071E68D-CF05-48D2-A93A-504191D5314F}" presName="iconRect" presStyleLbl="node1" presStyleIdx="0" presStyleCnt="3"/>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Tongue"/>
        </a:ext>
      </dgm:extLst>
    </dgm:pt>
    <dgm:pt modelId="{08BDA0BE-4872-4D26-970B-B2B40C654844}" type="pres">
      <dgm:prSet presAssocID="{2071E68D-CF05-48D2-A93A-504191D5314F}" presName="spaceRect" presStyleCnt="0"/>
      <dgm:spPr/>
    </dgm:pt>
    <dgm:pt modelId="{7A353F06-8B29-429E-B2BA-558102C6AC00}" type="pres">
      <dgm:prSet presAssocID="{2071E68D-CF05-48D2-A93A-504191D5314F}" presName="textRect" presStyleLbl="revTx" presStyleIdx="0" presStyleCnt="3">
        <dgm:presLayoutVars>
          <dgm:chMax val="1"/>
          <dgm:chPref val="1"/>
        </dgm:presLayoutVars>
      </dgm:prSet>
      <dgm:spPr/>
    </dgm:pt>
    <dgm:pt modelId="{44FE5090-F2FE-450D-B31D-55F06C7415ED}" type="pres">
      <dgm:prSet presAssocID="{BC431BB8-C14C-46F8-9F31-817050209B3A}" presName="sibTrans" presStyleCnt="0"/>
      <dgm:spPr/>
    </dgm:pt>
    <dgm:pt modelId="{A039EF7A-6FBA-4DA3-819E-FC87673E1319}" type="pres">
      <dgm:prSet presAssocID="{609470DE-137E-4C2D-A9D6-C89EDAA786E3}" presName="compNode" presStyleCnt="0"/>
      <dgm:spPr/>
    </dgm:pt>
    <dgm:pt modelId="{DA5B4460-4CE5-4B0E-A97A-E33B36DA48FC}" type="pres">
      <dgm:prSet presAssocID="{609470DE-137E-4C2D-A9D6-C89EDAA786E3}" presName="iconBgRect" presStyleLbl="bgShp" presStyleIdx="1" presStyleCnt="3"/>
      <dgm:spPr/>
    </dgm:pt>
    <dgm:pt modelId="{1E06A7DC-3E00-4CD8-8536-95E27492C187}" type="pres">
      <dgm:prSet presAssocID="{609470DE-137E-4C2D-A9D6-C89EDAA786E3}" presName="iconRect" presStyleLbl="node1" presStyleIdx="1" presStyleCnt="3"/>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Thumbs Up Sign"/>
        </a:ext>
      </dgm:extLst>
    </dgm:pt>
    <dgm:pt modelId="{F342D1DD-A61D-41A1-89D4-27F0A4C35CED}" type="pres">
      <dgm:prSet presAssocID="{609470DE-137E-4C2D-A9D6-C89EDAA786E3}" presName="spaceRect" presStyleCnt="0"/>
      <dgm:spPr/>
    </dgm:pt>
    <dgm:pt modelId="{DAC8E50C-D0D3-4A7C-8913-706D7BEE244E}" type="pres">
      <dgm:prSet presAssocID="{609470DE-137E-4C2D-A9D6-C89EDAA786E3}" presName="textRect" presStyleLbl="revTx" presStyleIdx="1" presStyleCnt="3">
        <dgm:presLayoutVars>
          <dgm:chMax val="1"/>
          <dgm:chPref val="1"/>
        </dgm:presLayoutVars>
      </dgm:prSet>
      <dgm:spPr/>
    </dgm:pt>
    <dgm:pt modelId="{3A34C7E4-1ECC-4AAB-8EE2-AC9E5D66C46B}" type="pres">
      <dgm:prSet presAssocID="{9AF6AF33-76E4-4C9B-8FB9-C6699862E027}" presName="sibTrans" presStyleCnt="0"/>
      <dgm:spPr/>
    </dgm:pt>
    <dgm:pt modelId="{48508BE4-505F-4A75-9F89-0FB15A1E3026}" type="pres">
      <dgm:prSet presAssocID="{EBBD5257-10BB-4C22-970D-BCE30E75FB1E}" presName="compNode" presStyleCnt="0"/>
      <dgm:spPr/>
    </dgm:pt>
    <dgm:pt modelId="{15F7F84B-316F-4643-939A-0B38DBDE9097}" type="pres">
      <dgm:prSet presAssocID="{EBBD5257-10BB-4C22-970D-BCE30E75FB1E}" presName="iconBgRect" presStyleLbl="bgShp" presStyleIdx="2" presStyleCnt="3"/>
      <dgm:spPr/>
    </dgm:pt>
    <dgm:pt modelId="{D56EC90F-C4B2-453E-80D9-B389D0E7565A}" type="pres">
      <dgm:prSet presAssocID="{EBBD5257-10BB-4C22-970D-BCE30E75FB1E}" presName="iconRect" presStyleLbl="node1" presStyleIdx="2" presStyleCnt="3"/>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House"/>
        </a:ext>
      </dgm:extLst>
    </dgm:pt>
    <dgm:pt modelId="{AED39FD0-A6F8-4EB8-9AD0-D3B0B3FD99B3}" type="pres">
      <dgm:prSet presAssocID="{EBBD5257-10BB-4C22-970D-BCE30E75FB1E}" presName="spaceRect" presStyleCnt="0"/>
      <dgm:spPr/>
    </dgm:pt>
    <dgm:pt modelId="{E1E454F6-E111-4244-9EFA-3D8D29C4C342}" type="pres">
      <dgm:prSet presAssocID="{EBBD5257-10BB-4C22-970D-BCE30E75FB1E}" presName="textRect" presStyleLbl="revTx" presStyleIdx="2" presStyleCnt="3">
        <dgm:presLayoutVars>
          <dgm:chMax val="1"/>
          <dgm:chPref val="1"/>
        </dgm:presLayoutVars>
      </dgm:prSet>
      <dgm:spPr/>
    </dgm:pt>
  </dgm:ptLst>
  <dgm:cxnLst>
    <dgm:cxn modelId="{92A51818-5526-4B34-921D-63133E47EB63}" type="presOf" srcId="{609470DE-137E-4C2D-A9D6-C89EDAA786E3}" destId="{DAC8E50C-D0D3-4A7C-8913-706D7BEE244E}" srcOrd="0" destOrd="0" presId="urn:microsoft.com/office/officeart/2018/5/layout/IconCircleLabelList"/>
    <dgm:cxn modelId="{A1DEC524-2361-473A-9494-8E8A456D578D}" type="presOf" srcId="{EBBD5257-10BB-4C22-970D-BCE30E75FB1E}" destId="{E1E454F6-E111-4244-9EFA-3D8D29C4C342}" srcOrd="0" destOrd="0" presId="urn:microsoft.com/office/officeart/2018/5/layout/IconCircleLabelList"/>
    <dgm:cxn modelId="{2E863588-0B69-4F96-AF66-1C4124DE00BB}" type="presOf" srcId="{2071E68D-CF05-48D2-A93A-504191D5314F}" destId="{7A353F06-8B29-429E-B2BA-558102C6AC00}" srcOrd="0" destOrd="0" presId="urn:microsoft.com/office/officeart/2018/5/layout/IconCircleLabelList"/>
    <dgm:cxn modelId="{BC413898-B97E-469C-9B3E-51F6A7B6C8BF}" srcId="{27BFB63D-104A-4D41-BCF2-67317A4C416A}" destId="{609470DE-137E-4C2D-A9D6-C89EDAA786E3}" srcOrd="1" destOrd="0" parTransId="{80D120C6-76DF-4ABD-BA1B-3B6347AFD6C2}" sibTransId="{9AF6AF33-76E4-4C9B-8FB9-C6699862E027}"/>
    <dgm:cxn modelId="{68DD12AA-113C-47F5-B42D-734F44FB95C9}" type="presOf" srcId="{27BFB63D-104A-4D41-BCF2-67317A4C416A}" destId="{E0DA6C6B-99FC-4FCC-9540-7826CEE7963C}" srcOrd="0" destOrd="0" presId="urn:microsoft.com/office/officeart/2018/5/layout/IconCircleLabelList"/>
    <dgm:cxn modelId="{F7C5C0B2-606B-4F23-810F-EC599C27D21D}" srcId="{27BFB63D-104A-4D41-BCF2-67317A4C416A}" destId="{EBBD5257-10BB-4C22-970D-BCE30E75FB1E}" srcOrd="2" destOrd="0" parTransId="{72CF1D58-BCE7-4946-9C28-A6ECA1CC66EF}" sibTransId="{752CD594-23AA-4619-B878-1A72C65CA4AE}"/>
    <dgm:cxn modelId="{BC784ABE-2677-4E1E-B89E-1E58B94EDA23}" srcId="{27BFB63D-104A-4D41-BCF2-67317A4C416A}" destId="{2071E68D-CF05-48D2-A93A-504191D5314F}" srcOrd="0" destOrd="0" parTransId="{C8E8E0B9-733D-4A5A-B501-15A50209AE44}" sibTransId="{BC431BB8-C14C-46F8-9F31-817050209B3A}"/>
    <dgm:cxn modelId="{611E0DED-F778-4ECE-ACC9-9FB164E6FDD7}" type="presParOf" srcId="{E0DA6C6B-99FC-4FCC-9540-7826CEE7963C}" destId="{491770C3-E5CB-40AA-9485-65E2FD97FC8F}" srcOrd="0" destOrd="0" presId="urn:microsoft.com/office/officeart/2018/5/layout/IconCircleLabelList"/>
    <dgm:cxn modelId="{EB41F9BF-5865-410A-9D6D-BB4131DFED64}" type="presParOf" srcId="{491770C3-E5CB-40AA-9485-65E2FD97FC8F}" destId="{C44BE97D-0CAC-447B-9959-E1EFC3E5E9CE}" srcOrd="0" destOrd="0" presId="urn:microsoft.com/office/officeart/2018/5/layout/IconCircleLabelList"/>
    <dgm:cxn modelId="{AE7745CC-A2BD-43A6-B10F-48408D9976DB}" type="presParOf" srcId="{491770C3-E5CB-40AA-9485-65E2FD97FC8F}" destId="{3915AD57-0A93-43BB-A703-10FB5CF7DDF1}" srcOrd="1" destOrd="0" presId="urn:microsoft.com/office/officeart/2018/5/layout/IconCircleLabelList"/>
    <dgm:cxn modelId="{E75730B8-141E-446B-91C8-BFDCF6D8A826}" type="presParOf" srcId="{491770C3-E5CB-40AA-9485-65E2FD97FC8F}" destId="{08BDA0BE-4872-4D26-970B-B2B40C654844}" srcOrd="2" destOrd="0" presId="urn:microsoft.com/office/officeart/2018/5/layout/IconCircleLabelList"/>
    <dgm:cxn modelId="{74E4FA11-AE14-4C75-8F59-07862BC42FF7}" type="presParOf" srcId="{491770C3-E5CB-40AA-9485-65E2FD97FC8F}" destId="{7A353F06-8B29-429E-B2BA-558102C6AC00}" srcOrd="3" destOrd="0" presId="urn:microsoft.com/office/officeart/2018/5/layout/IconCircleLabelList"/>
    <dgm:cxn modelId="{A3E4B6B2-49B4-4A41-9E8D-40A9C52C63FF}" type="presParOf" srcId="{E0DA6C6B-99FC-4FCC-9540-7826CEE7963C}" destId="{44FE5090-F2FE-450D-B31D-55F06C7415ED}" srcOrd="1" destOrd="0" presId="urn:microsoft.com/office/officeart/2018/5/layout/IconCircleLabelList"/>
    <dgm:cxn modelId="{3C058D25-D81A-4B7B-88F8-D30EA19340EC}" type="presParOf" srcId="{E0DA6C6B-99FC-4FCC-9540-7826CEE7963C}" destId="{A039EF7A-6FBA-4DA3-819E-FC87673E1319}" srcOrd="2" destOrd="0" presId="urn:microsoft.com/office/officeart/2018/5/layout/IconCircleLabelList"/>
    <dgm:cxn modelId="{DA7A8657-A778-4042-914A-5B87A3071DA8}" type="presParOf" srcId="{A039EF7A-6FBA-4DA3-819E-FC87673E1319}" destId="{DA5B4460-4CE5-4B0E-A97A-E33B36DA48FC}" srcOrd="0" destOrd="0" presId="urn:microsoft.com/office/officeart/2018/5/layout/IconCircleLabelList"/>
    <dgm:cxn modelId="{1DDB0439-503B-4430-912C-337EE757AE0B}" type="presParOf" srcId="{A039EF7A-6FBA-4DA3-819E-FC87673E1319}" destId="{1E06A7DC-3E00-4CD8-8536-95E27492C187}" srcOrd="1" destOrd="0" presId="urn:microsoft.com/office/officeart/2018/5/layout/IconCircleLabelList"/>
    <dgm:cxn modelId="{3F2F47EE-367B-4BF7-9B01-E0DB7CD81AF3}" type="presParOf" srcId="{A039EF7A-6FBA-4DA3-819E-FC87673E1319}" destId="{F342D1DD-A61D-41A1-89D4-27F0A4C35CED}" srcOrd="2" destOrd="0" presId="urn:microsoft.com/office/officeart/2018/5/layout/IconCircleLabelList"/>
    <dgm:cxn modelId="{913EDC7D-1450-4749-A640-066016DD7010}" type="presParOf" srcId="{A039EF7A-6FBA-4DA3-819E-FC87673E1319}" destId="{DAC8E50C-D0D3-4A7C-8913-706D7BEE244E}" srcOrd="3" destOrd="0" presId="urn:microsoft.com/office/officeart/2018/5/layout/IconCircleLabelList"/>
    <dgm:cxn modelId="{A5EE7FB6-A161-464A-8B07-D1F3EFAAC391}" type="presParOf" srcId="{E0DA6C6B-99FC-4FCC-9540-7826CEE7963C}" destId="{3A34C7E4-1ECC-4AAB-8EE2-AC9E5D66C46B}" srcOrd="3" destOrd="0" presId="urn:microsoft.com/office/officeart/2018/5/layout/IconCircleLabelList"/>
    <dgm:cxn modelId="{2DFF3747-BF93-4BB2-94D4-8D32EFDCF41F}" type="presParOf" srcId="{E0DA6C6B-99FC-4FCC-9540-7826CEE7963C}" destId="{48508BE4-505F-4A75-9F89-0FB15A1E3026}" srcOrd="4" destOrd="0" presId="urn:microsoft.com/office/officeart/2018/5/layout/IconCircleLabelList"/>
    <dgm:cxn modelId="{5AE5AC31-0CE9-4AB7-8AEA-168A3F2721BB}" type="presParOf" srcId="{48508BE4-505F-4A75-9F89-0FB15A1E3026}" destId="{15F7F84B-316F-4643-939A-0B38DBDE9097}" srcOrd="0" destOrd="0" presId="urn:microsoft.com/office/officeart/2018/5/layout/IconCircleLabelList"/>
    <dgm:cxn modelId="{A6C896A7-7D06-46E1-9B34-084F8B4E7242}" type="presParOf" srcId="{48508BE4-505F-4A75-9F89-0FB15A1E3026}" destId="{D56EC90F-C4B2-453E-80D9-B389D0E7565A}" srcOrd="1" destOrd="0" presId="urn:microsoft.com/office/officeart/2018/5/layout/IconCircleLabelList"/>
    <dgm:cxn modelId="{883ADB7E-06CA-4965-BCFE-4BBB30C39F70}" type="presParOf" srcId="{48508BE4-505F-4A75-9F89-0FB15A1E3026}" destId="{AED39FD0-A6F8-4EB8-9AD0-D3B0B3FD99B3}" srcOrd="2" destOrd="0" presId="urn:microsoft.com/office/officeart/2018/5/layout/IconCircleLabelList"/>
    <dgm:cxn modelId="{4F793903-207E-40DA-9DD0-73E0A90C325D}" type="presParOf" srcId="{48508BE4-505F-4A75-9F89-0FB15A1E3026}" destId="{E1E454F6-E111-4244-9EFA-3D8D29C4C342}" srcOrd="3" destOrd="0" presId="urn:microsoft.com/office/officeart/2018/5/layout/IconCircleLabel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98862DB6-8274-4D61-ADC4-2B7B6A7947AF}" type="doc">
      <dgm:prSet loTypeId="urn:microsoft.com/office/officeart/2016/7/layout/RepeatingBendingProcessNew" loCatId="process" qsTypeId="urn:microsoft.com/office/officeart/2005/8/quickstyle/simple1" qsCatId="simple" csTypeId="urn:microsoft.com/office/officeart/2005/8/colors/colorful1" csCatId="colorful" phldr="1"/>
      <dgm:spPr/>
      <dgm:t>
        <a:bodyPr/>
        <a:lstStyle/>
        <a:p>
          <a:endParaRPr lang="en-US"/>
        </a:p>
      </dgm:t>
    </dgm:pt>
    <dgm:pt modelId="{D46AD94D-E6C0-4FDA-A01F-BD4F439B07DF}">
      <dgm:prSet custT="1"/>
      <dgm:spPr/>
      <dgm:t>
        <a:bodyPr/>
        <a:lstStyle/>
        <a:p>
          <a:r>
            <a:rPr lang="en-US" sz="1600" dirty="0">
              <a:latin typeface="Times New Roman" panose="02020603050405020304" pitchFamily="18" charset="0"/>
              <a:cs typeface="Times New Roman" panose="02020603050405020304" pitchFamily="18" charset="0"/>
            </a:rPr>
            <a:t>1. What is the significance of Proverbs 18:21 in the context of communication?</a:t>
          </a:r>
        </a:p>
      </dgm:t>
    </dgm:pt>
    <dgm:pt modelId="{83CEB4EA-93EF-4CF1-BEFB-192815E46A90}" type="parTrans" cxnId="{63F47678-B5CE-40F8-B77F-DE5719E99DF8}">
      <dgm:prSet/>
      <dgm:spPr/>
      <dgm:t>
        <a:bodyPr/>
        <a:lstStyle/>
        <a:p>
          <a:endParaRPr lang="en-US" sz="1600"/>
        </a:p>
      </dgm:t>
    </dgm:pt>
    <dgm:pt modelId="{18CED403-2CC1-46DA-B006-FF71170E6E88}" type="sibTrans" cxnId="{63F47678-B5CE-40F8-B77F-DE5719E99DF8}">
      <dgm:prSet custT="1"/>
      <dgm:spPr/>
      <dgm:t>
        <a:bodyPr/>
        <a:lstStyle/>
        <a:p>
          <a:endParaRPr lang="en-US" sz="1600"/>
        </a:p>
      </dgm:t>
    </dgm:pt>
    <dgm:pt modelId="{9A41C90A-73C5-4E55-9C88-58F2187359E0}">
      <dgm:prSet custT="1"/>
      <dgm:spPr/>
      <dgm:t>
        <a:bodyPr/>
        <a:lstStyle/>
        <a:p>
          <a:r>
            <a:rPr lang="en-US" sz="1600">
              <a:latin typeface="Times New Roman" panose="02020603050405020304" pitchFamily="18" charset="0"/>
              <a:cs typeface="Times New Roman" panose="02020603050405020304" pitchFamily="18" charset="0"/>
            </a:rPr>
            <a:t>2. How do dolphins exemplify effective communication and relationship-building?</a:t>
          </a:r>
        </a:p>
      </dgm:t>
    </dgm:pt>
    <dgm:pt modelId="{446C549F-E52C-415E-A4CE-F6AEC007F1C8}" type="parTrans" cxnId="{75BE8D88-B8AD-4443-B86B-2E1F7DDC9590}">
      <dgm:prSet/>
      <dgm:spPr/>
      <dgm:t>
        <a:bodyPr/>
        <a:lstStyle/>
        <a:p>
          <a:endParaRPr lang="en-US" sz="1600"/>
        </a:p>
      </dgm:t>
    </dgm:pt>
    <dgm:pt modelId="{ABD52076-3668-4CF7-8614-E8322D4C9829}" type="sibTrans" cxnId="{75BE8D88-B8AD-4443-B86B-2E1F7DDC9590}">
      <dgm:prSet custT="1"/>
      <dgm:spPr/>
      <dgm:t>
        <a:bodyPr/>
        <a:lstStyle/>
        <a:p>
          <a:endParaRPr lang="en-US" sz="1600"/>
        </a:p>
      </dgm:t>
    </dgm:pt>
    <dgm:pt modelId="{B37E8699-77A9-4211-A220-D20DF4AED76E}">
      <dgm:prSet custT="1"/>
      <dgm:spPr/>
      <dgm:t>
        <a:bodyPr/>
        <a:lstStyle/>
        <a:p>
          <a:r>
            <a:rPr lang="en-US" sz="1600">
              <a:latin typeface="Times New Roman" panose="02020603050405020304" pitchFamily="18" charset="0"/>
              <a:cs typeface="Times New Roman" panose="02020603050405020304" pitchFamily="18" charset="0"/>
            </a:rPr>
            <a:t>3. According to the Pinterest quote, what percentage of success is attributed to communication skills?</a:t>
          </a:r>
        </a:p>
      </dgm:t>
    </dgm:pt>
    <dgm:pt modelId="{3962EF06-E044-42F2-A62A-8A5BDF76D5EC}" type="parTrans" cxnId="{5A93AC05-DACA-490D-9F34-3613E10D2F08}">
      <dgm:prSet/>
      <dgm:spPr/>
      <dgm:t>
        <a:bodyPr/>
        <a:lstStyle/>
        <a:p>
          <a:endParaRPr lang="en-US" sz="1600"/>
        </a:p>
      </dgm:t>
    </dgm:pt>
    <dgm:pt modelId="{A5F4B905-6D39-4C28-8D9C-C747575FD0E4}" type="sibTrans" cxnId="{5A93AC05-DACA-490D-9F34-3613E10D2F08}">
      <dgm:prSet custT="1"/>
      <dgm:spPr/>
      <dgm:t>
        <a:bodyPr/>
        <a:lstStyle/>
        <a:p>
          <a:endParaRPr lang="en-US" sz="1600"/>
        </a:p>
      </dgm:t>
    </dgm:pt>
    <dgm:pt modelId="{EBA177F1-9762-4051-89E5-25AE591329E7}">
      <dgm:prSet custT="1"/>
      <dgm:spPr/>
      <dgm:t>
        <a:bodyPr/>
        <a:lstStyle/>
        <a:p>
          <a:r>
            <a:rPr lang="en-US" sz="1600">
              <a:latin typeface="Times New Roman" panose="02020603050405020304" pitchFamily="18" charset="0"/>
              <a:cs typeface="Times New Roman" panose="02020603050405020304" pitchFamily="18" charset="0"/>
            </a:rPr>
            <a:t>4. What does contextualization mean in sociolinguistics, and why is it important?</a:t>
          </a:r>
        </a:p>
      </dgm:t>
    </dgm:pt>
    <dgm:pt modelId="{4D38780F-A545-4FFE-B8E5-0B06756EECC1}" type="parTrans" cxnId="{9E58BF5F-7FE6-437F-ADE9-55E6132BE6B1}">
      <dgm:prSet/>
      <dgm:spPr/>
      <dgm:t>
        <a:bodyPr/>
        <a:lstStyle/>
        <a:p>
          <a:endParaRPr lang="en-US" sz="1600"/>
        </a:p>
      </dgm:t>
    </dgm:pt>
    <dgm:pt modelId="{3A4F225F-2EED-4574-9360-CE47AA8D0637}" type="sibTrans" cxnId="{9E58BF5F-7FE6-437F-ADE9-55E6132BE6B1}">
      <dgm:prSet custT="1"/>
      <dgm:spPr/>
      <dgm:t>
        <a:bodyPr/>
        <a:lstStyle/>
        <a:p>
          <a:endParaRPr lang="en-US" sz="1600"/>
        </a:p>
      </dgm:t>
    </dgm:pt>
    <dgm:pt modelId="{84CC3E8A-6F73-470E-BAB9-61BF457F3BB4}">
      <dgm:prSet custT="1"/>
      <dgm:spPr/>
      <dgm:t>
        <a:bodyPr/>
        <a:lstStyle/>
        <a:p>
          <a:r>
            <a:rPr lang="en-US" sz="1600">
              <a:latin typeface="Times New Roman" panose="02020603050405020304" pitchFamily="18" charset="0"/>
              <a:cs typeface="Times New Roman" panose="02020603050405020304" pitchFamily="18" charset="0"/>
            </a:rPr>
            <a:t>5. How does Darrell L. Whiteman define contextualization concerning the Gospel?</a:t>
          </a:r>
        </a:p>
      </dgm:t>
    </dgm:pt>
    <dgm:pt modelId="{CE0493E6-490A-4E22-A752-8EB3EE8C92AD}" type="parTrans" cxnId="{0DE1E85F-49EF-4CB2-828A-2BEEF302A03C}">
      <dgm:prSet/>
      <dgm:spPr/>
      <dgm:t>
        <a:bodyPr/>
        <a:lstStyle/>
        <a:p>
          <a:endParaRPr lang="en-US" sz="1600"/>
        </a:p>
      </dgm:t>
    </dgm:pt>
    <dgm:pt modelId="{ACEE5EA8-C632-4A2A-8A43-67F139DD9174}" type="sibTrans" cxnId="{0DE1E85F-49EF-4CB2-828A-2BEEF302A03C}">
      <dgm:prSet custT="1"/>
      <dgm:spPr/>
      <dgm:t>
        <a:bodyPr/>
        <a:lstStyle/>
        <a:p>
          <a:endParaRPr lang="en-US" sz="1600"/>
        </a:p>
      </dgm:t>
    </dgm:pt>
    <dgm:pt modelId="{A3A5B6B7-FBAE-4719-8903-B4ED4881B2D4}">
      <dgm:prSet custT="1"/>
      <dgm:spPr/>
      <dgm:t>
        <a:bodyPr/>
        <a:lstStyle/>
        <a:p>
          <a:r>
            <a:rPr lang="en-US" sz="1600" dirty="0">
              <a:latin typeface="Times New Roman" panose="02020603050405020304" pitchFamily="18" charset="0"/>
              <a:cs typeface="Times New Roman" panose="02020603050405020304" pitchFamily="18" charset="0"/>
            </a:rPr>
            <a:t>6. What are the key elements of professional communication as suggested by Fresh Human Resource (FHR) insight?</a:t>
          </a:r>
        </a:p>
      </dgm:t>
    </dgm:pt>
    <dgm:pt modelId="{4ED5B892-ED70-4AA9-8C7A-564201A10EDA}" type="parTrans" cxnId="{4BB785C7-4B3C-4B44-9A85-90E41A10828F}">
      <dgm:prSet/>
      <dgm:spPr/>
      <dgm:t>
        <a:bodyPr/>
        <a:lstStyle/>
        <a:p>
          <a:endParaRPr lang="en-US" sz="1600"/>
        </a:p>
      </dgm:t>
    </dgm:pt>
    <dgm:pt modelId="{9AE9BE59-A399-4731-845E-B014751E444B}" type="sibTrans" cxnId="{4BB785C7-4B3C-4B44-9A85-90E41A10828F}">
      <dgm:prSet custT="1"/>
      <dgm:spPr/>
      <dgm:t>
        <a:bodyPr/>
        <a:lstStyle/>
        <a:p>
          <a:endParaRPr lang="en-US" sz="1600"/>
        </a:p>
      </dgm:t>
    </dgm:pt>
    <dgm:pt modelId="{384B2CC1-08B8-4CE0-8F50-66E984230B48}">
      <dgm:prSet custT="1"/>
      <dgm:spPr/>
      <dgm:t>
        <a:bodyPr/>
        <a:lstStyle/>
        <a:p>
          <a:r>
            <a:rPr lang="en-US" sz="1600" dirty="0"/>
            <a:t>7. How can one maintain professionalism and a calm demeanor in the face of unpleasantness in the workplace?</a:t>
          </a:r>
        </a:p>
      </dgm:t>
    </dgm:pt>
    <dgm:pt modelId="{9D43431F-7D99-40AA-8DD2-9F09F8B71C0E}" type="parTrans" cxnId="{F5CDED31-2684-4851-A32D-A3E5905979B6}">
      <dgm:prSet/>
      <dgm:spPr/>
      <dgm:t>
        <a:bodyPr/>
        <a:lstStyle/>
        <a:p>
          <a:endParaRPr lang="en-US" sz="1600"/>
        </a:p>
      </dgm:t>
    </dgm:pt>
    <dgm:pt modelId="{1799D16B-2B40-4808-A8F9-A09313914BF7}" type="sibTrans" cxnId="{F5CDED31-2684-4851-A32D-A3E5905979B6}">
      <dgm:prSet/>
      <dgm:spPr/>
      <dgm:t>
        <a:bodyPr/>
        <a:lstStyle/>
        <a:p>
          <a:endParaRPr lang="en-US" sz="1600"/>
        </a:p>
      </dgm:t>
    </dgm:pt>
    <dgm:pt modelId="{D1D5806B-DB58-409E-8B9D-8F0F30773218}" type="pres">
      <dgm:prSet presAssocID="{98862DB6-8274-4D61-ADC4-2B7B6A7947AF}" presName="Name0" presStyleCnt="0">
        <dgm:presLayoutVars>
          <dgm:dir/>
          <dgm:resizeHandles val="exact"/>
        </dgm:presLayoutVars>
      </dgm:prSet>
      <dgm:spPr/>
    </dgm:pt>
    <dgm:pt modelId="{54516879-6484-4DF0-ABF3-BE9F43278BBE}" type="pres">
      <dgm:prSet presAssocID="{D46AD94D-E6C0-4FDA-A01F-BD4F439B07DF}" presName="node" presStyleLbl="node1" presStyleIdx="0" presStyleCnt="7">
        <dgm:presLayoutVars>
          <dgm:bulletEnabled val="1"/>
        </dgm:presLayoutVars>
      </dgm:prSet>
      <dgm:spPr/>
    </dgm:pt>
    <dgm:pt modelId="{CF84C306-990A-4719-B00A-0BE596E81752}" type="pres">
      <dgm:prSet presAssocID="{18CED403-2CC1-46DA-B006-FF71170E6E88}" presName="sibTrans" presStyleLbl="sibTrans1D1" presStyleIdx="0" presStyleCnt="6"/>
      <dgm:spPr/>
    </dgm:pt>
    <dgm:pt modelId="{CEDA237C-959B-4C0B-9FAE-FA68BB8F936E}" type="pres">
      <dgm:prSet presAssocID="{18CED403-2CC1-46DA-B006-FF71170E6E88}" presName="connectorText" presStyleLbl="sibTrans1D1" presStyleIdx="0" presStyleCnt="6"/>
      <dgm:spPr/>
    </dgm:pt>
    <dgm:pt modelId="{32EC8C7B-3993-42BE-8628-23880817BFE5}" type="pres">
      <dgm:prSet presAssocID="{9A41C90A-73C5-4E55-9C88-58F2187359E0}" presName="node" presStyleLbl="node1" presStyleIdx="1" presStyleCnt="7">
        <dgm:presLayoutVars>
          <dgm:bulletEnabled val="1"/>
        </dgm:presLayoutVars>
      </dgm:prSet>
      <dgm:spPr/>
    </dgm:pt>
    <dgm:pt modelId="{FE039550-2A0E-4831-AA9D-67698C1B3B31}" type="pres">
      <dgm:prSet presAssocID="{ABD52076-3668-4CF7-8614-E8322D4C9829}" presName="sibTrans" presStyleLbl="sibTrans1D1" presStyleIdx="1" presStyleCnt="6"/>
      <dgm:spPr/>
    </dgm:pt>
    <dgm:pt modelId="{FD505A35-D1DB-4B75-9743-6F424E7A3065}" type="pres">
      <dgm:prSet presAssocID="{ABD52076-3668-4CF7-8614-E8322D4C9829}" presName="connectorText" presStyleLbl="sibTrans1D1" presStyleIdx="1" presStyleCnt="6"/>
      <dgm:spPr/>
    </dgm:pt>
    <dgm:pt modelId="{8EC0CDEA-CF7D-45C0-A352-5D88E73BFEEF}" type="pres">
      <dgm:prSet presAssocID="{B37E8699-77A9-4211-A220-D20DF4AED76E}" presName="node" presStyleLbl="node1" presStyleIdx="2" presStyleCnt="7">
        <dgm:presLayoutVars>
          <dgm:bulletEnabled val="1"/>
        </dgm:presLayoutVars>
      </dgm:prSet>
      <dgm:spPr/>
    </dgm:pt>
    <dgm:pt modelId="{D0C34C51-8520-4BEC-9B9D-BD5FCF580BE2}" type="pres">
      <dgm:prSet presAssocID="{A5F4B905-6D39-4C28-8D9C-C747575FD0E4}" presName="sibTrans" presStyleLbl="sibTrans1D1" presStyleIdx="2" presStyleCnt="6"/>
      <dgm:spPr/>
    </dgm:pt>
    <dgm:pt modelId="{1EB35345-8B5B-4134-9709-B85F5F9BD6F7}" type="pres">
      <dgm:prSet presAssocID="{A5F4B905-6D39-4C28-8D9C-C747575FD0E4}" presName="connectorText" presStyleLbl="sibTrans1D1" presStyleIdx="2" presStyleCnt="6"/>
      <dgm:spPr/>
    </dgm:pt>
    <dgm:pt modelId="{A8C7E06A-710C-4F5F-AB5B-1402C724E2E8}" type="pres">
      <dgm:prSet presAssocID="{EBA177F1-9762-4051-89E5-25AE591329E7}" presName="node" presStyleLbl="node1" presStyleIdx="3" presStyleCnt="7">
        <dgm:presLayoutVars>
          <dgm:bulletEnabled val="1"/>
        </dgm:presLayoutVars>
      </dgm:prSet>
      <dgm:spPr/>
    </dgm:pt>
    <dgm:pt modelId="{1E80314D-3877-4EB7-80ED-C56A2753191C}" type="pres">
      <dgm:prSet presAssocID="{3A4F225F-2EED-4574-9360-CE47AA8D0637}" presName="sibTrans" presStyleLbl="sibTrans1D1" presStyleIdx="3" presStyleCnt="6"/>
      <dgm:spPr/>
    </dgm:pt>
    <dgm:pt modelId="{7A2409BA-96AC-43B0-9974-0126D6AEEFC8}" type="pres">
      <dgm:prSet presAssocID="{3A4F225F-2EED-4574-9360-CE47AA8D0637}" presName="connectorText" presStyleLbl="sibTrans1D1" presStyleIdx="3" presStyleCnt="6"/>
      <dgm:spPr/>
    </dgm:pt>
    <dgm:pt modelId="{5EB1CE3F-A840-49BE-9727-47B466B19C46}" type="pres">
      <dgm:prSet presAssocID="{84CC3E8A-6F73-470E-BAB9-61BF457F3BB4}" presName="node" presStyleLbl="node1" presStyleIdx="4" presStyleCnt="7">
        <dgm:presLayoutVars>
          <dgm:bulletEnabled val="1"/>
        </dgm:presLayoutVars>
      </dgm:prSet>
      <dgm:spPr/>
    </dgm:pt>
    <dgm:pt modelId="{3D8D5AD3-CA3C-44E9-B3FB-75D9628F0694}" type="pres">
      <dgm:prSet presAssocID="{ACEE5EA8-C632-4A2A-8A43-67F139DD9174}" presName="sibTrans" presStyleLbl="sibTrans1D1" presStyleIdx="4" presStyleCnt="6"/>
      <dgm:spPr/>
    </dgm:pt>
    <dgm:pt modelId="{25C32406-0F78-4DD0-A0E7-823A37E1E720}" type="pres">
      <dgm:prSet presAssocID="{ACEE5EA8-C632-4A2A-8A43-67F139DD9174}" presName="connectorText" presStyleLbl="sibTrans1D1" presStyleIdx="4" presStyleCnt="6"/>
      <dgm:spPr/>
    </dgm:pt>
    <dgm:pt modelId="{AB39BBDD-234F-422E-BF8B-2E07EF754D33}" type="pres">
      <dgm:prSet presAssocID="{A3A5B6B7-FBAE-4719-8903-B4ED4881B2D4}" presName="node" presStyleLbl="node1" presStyleIdx="5" presStyleCnt="7">
        <dgm:presLayoutVars>
          <dgm:bulletEnabled val="1"/>
        </dgm:presLayoutVars>
      </dgm:prSet>
      <dgm:spPr/>
    </dgm:pt>
    <dgm:pt modelId="{5E4B9E0C-173F-491E-B597-8BF2EC181FE5}" type="pres">
      <dgm:prSet presAssocID="{9AE9BE59-A399-4731-845E-B014751E444B}" presName="sibTrans" presStyleLbl="sibTrans1D1" presStyleIdx="5" presStyleCnt="6"/>
      <dgm:spPr/>
    </dgm:pt>
    <dgm:pt modelId="{34BABD9B-C1F1-4EF1-ADAA-05F6E793916C}" type="pres">
      <dgm:prSet presAssocID="{9AE9BE59-A399-4731-845E-B014751E444B}" presName="connectorText" presStyleLbl="sibTrans1D1" presStyleIdx="5" presStyleCnt="6"/>
      <dgm:spPr/>
    </dgm:pt>
    <dgm:pt modelId="{76D02CAD-CC2F-41F5-8528-C301B4755646}" type="pres">
      <dgm:prSet presAssocID="{384B2CC1-08B8-4CE0-8F50-66E984230B48}" presName="node" presStyleLbl="node1" presStyleIdx="6" presStyleCnt="7">
        <dgm:presLayoutVars>
          <dgm:bulletEnabled val="1"/>
        </dgm:presLayoutVars>
      </dgm:prSet>
      <dgm:spPr/>
    </dgm:pt>
  </dgm:ptLst>
  <dgm:cxnLst>
    <dgm:cxn modelId="{5A93AC05-DACA-490D-9F34-3613E10D2F08}" srcId="{98862DB6-8274-4D61-ADC4-2B7B6A7947AF}" destId="{B37E8699-77A9-4211-A220-D20DF4AED76E}" srcOrd="2" destOrd="0" parTransId="{3962EF06-E044-42F2-A62A-8A5BDF76D5EC}" sibTransId="{A5F4B905-6D39-4C28-8D9C-C747575FD0E4}"/>
    <dgm:cxn modelId="{02E55D15-0377-475D-81DB-54295CEEB093}" type="presOf" srcId="{98862DB6-8274-4D61-ADC4-2B7B6A7947AF}" destId="{D1D5806B-DB58-409E-8B9D-8F0F30773218}" srcOrd="0" destOrd="0" presId="urn:microsoft.com/office/officeart/2016/7/layout/RepeatingBendingProcessNew"/>
    <dgm:cxn modelId="{7C146516-55BE-4508-B284-D06E9CFEB128}" type="presOf" srcId="{384B2CC1-08B8-4CE0-8F50-66E984230B48}" destId="{76D02CAD-CC2F-41F5-8528-C301B4755646}" srcOrd="0" destOrd="0" presId="urn:microsoft.com/office/officeart/2016/7/layout/RepeatingBendingProcessNew"/>
    <dgm:cxn modelId="{C8ECE324-6879-4368-8A5D-CC8856583F0F}" type="presOf" srcId="{A5F4B905-6D39-4C28-8D9C-C747575FD0E4}" destId="{D0C34C51-8520-4BEC-9B9D-BD5FCF580BE2}" srcOrd="0" destOrd="0" presId="urn:microsoft.com/office/officeart/2016/7/layout/RepeatingBendingProcessNew"/>
    <dgm:cxn modelId="{C0924C27-EF40-476A-9E54-3901E857C934}" type="presOf" srcId="{B37E8699-77A9-4211-A220-D20DF4AED76E}" destId="{8EC0CDEA-CF7D-45C0-A352-5D88E73BFEEF}" srcOrd="0" destOrd="0" presId="urn:microsoft.com/office/officeart/2016/7/layout/RepeatingBendingProcessNew"/>
    <dgm:cxn modelId="{F5CDED31-2684-4851-A32D-A3E5905979B6}" srcId="{98862DB6-8274-4D61-ADC4-2B7B6A7947AF}" destId="{384B2CC1-08B8-4CE0-8F50-66E984230B48}" srcOrd="6" destOrd="0" parTransId="{9D43431F-7D99-40AA-8DD2-9F09F8B71C0E}" sibTransId="{1799D16B-2B40-4808-A8F9-A09313914BF7}"/>
    <dgm:cxn modelId="{F81AF640-DD49-4D22-9819-25ED4818683F}" type="presOf" srcId="{ACEE5EA8-C632-4A2A-8A43-67F139DD9174}" destId="{25C32406-0F78-4DD0-A0E7-823A37E1E720}" srcOrd="1" destOrd="0" presId="urn:microsoft.com/office/officeart/2016/7/layout/RepeatingBendingProcessNew"/>
    <dgm:cxn modelId="{9E58BF5F-7FE6-437F-ADE9-55E6132BE6B1}" srcId="{98862DB6-8274-4D61-ADC4-2B7B6A7947AF}" destId="{EBA177F1-9762-4051-89E5-25AE591329E7}" srcOrd="3" destOrd="0" parTransId="{4D38780F-A545-4FFE-B8E5-0B06756EECC1}" sibTransId="{3A4F225F-2EED-4574-9360-CE47AA8D0637}"/>
    <dgm:cxn modelId="{0DE1E85F-49EF-4CB2-828A-2BEEF302A03C}" srcId="{98862DB6-8274-4D61-ADC4-2B7B6A7947AF}" destId="{84CC3E8A-6F73-470E-BAB9-61BF457F3BB4}" srcOrd="4" destOrd="0" parTransId="{CE0493E6-490A-4E22-A752-8EB3EE8C92AD}" sibTransId="{ACEE5EA8-C632-4A2A-8A43-67F139DD9174}"/>
    <dgm:cxn modelId="{7EAA2561-8574-4F1F-9E1A-E2910FC23561}" type="presOf" srcId="{84CC3E8A-6F73-470E-BAB9-61BF457F3BB4}" destId="{5EB1CE3F-A840-49BE-9727-47B466B19C46}" srcOrd="0" destOrd="0" presId="urn:microsoft.com/office/officeart/2016/7/layout/RepeatingBendingProcessNew"/>
    <dgm:cxn modelId="{7DDCAD66-D11D-4109-A911-8BD25CAFC47B}" type="presOf" srcId="{D46AD94D-E6C0-4FDA-A01F-BD4F439B07DF}" destId="{54516879-6484-4DF0-ABF3-BE9F43278BBE}" srcOrd="0" destOrd="0" presId="urn:microsoft.com/office/officeart/2016/7/layout/RepeatingBendingProcessNew"/>
    <dgm:cxn modelId="{85874E75-4296-4F81-892E-E35456356302}" type="presOf" srcId="{A3A5B6B7-FBAE-4719-8903-B4ED4881B2D4}" destId="{AB39BBDD-234F-422E-BF8B-2E07EF754D33}" srcOrd="0" destOrd="0" presId="urn:microsoft.com/office/officeart/2016/7/layout/RepeatingBendingProcessNew"/>
    <dgm:cxn modelId="{63F47678-B5CE-40F8-B77F-DE5719E99DF8}" srcId="{98862DB6-8274-4D61-ADC4-2B7B6A7947AF}" destId="{D46AD94D-E6C0-4FDA-A01F-BD4F439B07DF}" srcOrd="0" destOrd="0" parTransId="{83CEB4EA-93EF-4CF1-BEFB-192815E46A90}" sibTransId="{18CED403-2CC1-46DA-B006-FF71170E6E88}"/>
    <dgm:cxn modelId="{A2C94059-3A17-4714-B9A8-6857B9C4EAEC}" type="presOf" srcId="{A5F4B905-6D39-4C28-8D9C-C747575FD0E4}" destId="{1EB35345-8B5B-4134-9709-B85F5F9BD6F7}" srcOrd="1" destOrd="0" presId="urn:microsoft.com/office/officeart/2016/7/layout/RepeatingBendingProcessNew"/>
    <dgm:cxn modelId="{03D4C57B-F9BD-4FF3-B6E2-D1E868D8D6C2}" type="presOf" srcId="{3A4F225F-2EED-4574-9360-CE47AA8D0637}" destId="{1E80314D-3877-4EB7-80ED-C56A2753191C}" srcOrd="0" destOrd="0" presId="urn:microsoft.com/office/officeart/2016/7/layout/RepeatingBendingProcessNew"/>
    <dgm:cxn modelId="{F2594E87-DDD7-4AD6-9186-1E1E8DCA6755}" type="presOf" srcId="{ACEE5EA8-C632-4A2A-8A43-67F139DD9174}" destId="{3D8D5AD3-CA3C-44E9-B3FB-75D9628F0694}" srcOrd="0" destOrd="0" presId="urn:microsoft.com/office/officeart/2016/7/layout/RepeatingBendingProcessNew"/>
    <dgm:cxn modelId="{75BE8D88-B8AD-4443-B86B-2E1F7DDC9590}" srcId="{98862DB6-8274-4D61-ADC4-2B7B6A7947AF}" destId="{9A41C90A-73C5-4E55-9C88-58F2187359E0}" srcOrd="1" destOrd="0" parTransId="{446C549F-E52C-415E-A4CE-F6AEC007F1C8}" sibTransId="{ABD52076-3668-4CF7-8614-E8322D4C9829}"/>
    <dgm:cxn modelId="{AEFB51AB-891A-40D1-90F4-B43FCA971FA2}" type="presOf" srcId="{9A41C90A-73C5-4E55-9C88-58F2187359E0}" destId="{32EC8C7B-3993-42BE-8628-23880817BFE5}" srcOrd="0" destOrd="0" presId="urn:microsoft.com/office/officeart/2016/7/layout/RepeatingBendingProcessNew"/>
    <dgm:cxn modelId="{287C32AD-95BF-44A0-A218-687ACE5EE986}" type="presOf" srcId="{ABD52076-3668-4CF7-8614-E8322D4C9829}" destId="{FE039550-2A0E-4831-AA9D-67698C1B3B31}" srcOrd="0" destOrd="0" presId="urn:microsoft.com/office/officeart/2016/7/layout/RepeatingBendingProcessNew"/>
    <dgm:cxn modelId="{F9C849AF-8ED4-4B02-BDFC-865AFF501A0C}" type="presOf" srcId="{9AE9BE59-A399-4731-845E-B014751E444B}" destId="{34BABD9B-C1F1-4EF1-ADAA-05F6E793916C}" srcOrd="1" destOrd="0" presId="urn:microsoft.com/office/officeart/2016/7/layout/RepeatingBendingProcessNew"/>
    <dgm:cxn modelId="{BB2FFDB3-4AF1-4BA0-BEE1-3CC64109E24E}" type="presOf" srcId="{3A4F225F-2EED-4574-9360-CE47AA8D0637}" destId="{7A2409BA-96AC-43B0-9974-0126D6AEEFC8}" srcOrd="1" destOrd="0" presId="urn:microsoft.com/office/officeart/2016/7/layout/RepeatingBendingProcessNew"/>
    <dgm:cxn modelId="{CD295CB7-0A1F-469B-BF9C-5238A014B8FE}" type="presOf" srcId="{EBA177F1-9762-4051-89E5-25AE591329E7}" destId="{A8C7E06A-710C-4F5F-AB5B-1402C724E2E8}" srcOrd="0" destOrd="0" presId="urn:microsoft.com/office/officeart/2016/7/layout/RepeatingBendingProcessNew"/>
    <dgm:cxn modelId="{35FABEBD-82E3-40B0-A5DA-7C3F77DBF868}" type="presOf" srcId="{18CED403-2CC1-46DA-B006-FF71170E6E88}" destId="{CEDA237C-959B-4C0B-9FAE-FA68BB8F936E}" srcOrd="1" destOrd="0" presId="urn:microsoft.com/office/officeart/2016/7/layout/RepeatingBendingProcessNew"/>
    <dgm:cxn modelId="{4BB785C7-4B3C-4B44-9A85-90E41A10828F}" srcId="{98862DB6-8274-4D61-ADC4-2B7B6A7947AF}" destId="{A3A5B6B7-FBAE-4719-8903-B4ED4881B2D4}" srcOrd="5" destOrd="0" parTransId="{4ED5B892-ED70-4AA9-8C7A-564201A10EDA}" sibTransId="{9AE9BE59-A399-4731-845E-B014751E444B}"/>
    <dgm:cxn modelId="{1AFA8ECA-BA08-44D1-813D-DEADAB7166F4}" type="presOf" srcId="{9AE9BE59-A399-4731-845E-B014751E444B}" destId="{5E4B9E0C-173F-491E-B597-8BF2EC181FE5}" srcOrd="0" destOrd="0" presId="urn:microsoft.com/office/officeart/2016/7/layout/RepeatingBendingProcessNew"/>
    <dgm:cxn modelId="{F9A002EB-E811-410F-A6EB-7B0C0798CB2D}" type="presOf" srcId="{ABD52076-3668-4CF7-8614-E8322D4C9829}" destId="{FD505A35-D1DB-4B75-9743-6F424E7A3065}" srcOrd="1" destOrd="0" presId="urn:microsoft.com/office/officeart/2016/7/layout/RepeatingBendingProcessNew"/>
    <dgm:cxn modelId="{C6ABE3EE-FF34-4468-BB32-4D90A6C86822}" type="presOf" srcId="{18CED403-2CC1-46DA-B006-FF71170E6E88}" destId="{CF84C306-990A-4719-B00A-0BE596E81752}" srcOrd="0" destOrd="0" presId="urn:microsoft.com/office/officeart/2016/7/layout/RepeatingBendingProcessNew"/>
    <dgm:cxn modelId="{650D910B-6D39-4E53-B4D9-BDE611D453B8}" type="presParOf" srcId="{D1D5806B-DB58-409E-8B9D-8F0F30773218}" destId="{54516879-6484-4DF0-ABF3-BE9F43278BBE}" srcOrd="0" destOrd="0" presId="urn:microsoft.com/office/officeart/2016/7/layout/RepeatingBendingProcessNew"/>
    <dgm:cxn modelId="{7B454BC8-DAC7-418E-A04D-7B01AF9DF7B8}" type="presParOf" srcId="{D1D5806B-DB58-409E-8B9D-8F0F30773218}" destId="{CF84C306-990A-4719-B00A-0BE596E81752}" srcOrd="1" destOrd="0" presId="urn:microsoft.com/office/officeart/2016/7/layout/RepeatingBendingProcessNew"/>
    <dgm:cxn modelId="{74A3CF89-C418-4EFF-AC6F-5E4BD79BBC59}" type="presParOf" srcId="{CF84C306-990A-4719-B00A-0BE596E81752}" destId="{CEDA237C-959B-4C0B-9FAE-FA68BB8F936E}" srcOrd="0" destOrd="0" presId="urn:microsoft.com/office/officeart/2016/7/layout/RepeatingBendingProcessNew"/>
    <dgm:cxn modelId="{1CDC819E-59D5-428C-B00A-25D5026B2123}" type="presParOf" srcId="{D1D5806B-DB58-409E-8B9D-8F0F30773218}" destId="{32EC8C7B-3993-42BE-8628-23880817BFE5}" srcOrd="2" destOrd="0" presId="urn:microsoft.com/office/officeart/2016/7/layout/RepeatingBendingProcessNew"/>
    <dgm:cxn modelId="{0AB017E1-478D-48C7-B4D8-290E497BB119}" type="presParOf" srcId="{D1D5806B-DB58-409E-8B9D-8F0F30773218}" destId="{FE039550-2A0E-4831-AA9D-67698C1B3B31}" srcOrd="3" destOrd="0" presId="urn:microsoft.com/office/officeart/2016/7/layout/RepeatingBendingProcessNew"/>
    <dgm:cxn modelId="{14A9C924-8355-49F6-85CE-24AC723762AB}" type="presParOf" srcId="{FE039550-2A0E-4831-AA9D-67698C1B3B31}" destId="{FD505A35-D1DB-4B75-9743-6F424E7A3065}" srcOrd="0" destOrd="0" presId="urn:microsoft.com/office/officeart/2016/7/layout/RepeatingBendingProcessNew"/>
    <dgm:cxn modelId="{D978F19C-C66B-45F2-BE28-E7EE51E437D4}" type="presParOf" srcId="{D1D5806B-DB58-409E-8B9D-8F0F30773218}" destId="{8EC0CDEA-CF7D-45C0-A352-5D88E73BFEEF}" srcOrd="4" destOrd="0" presId="urn:microsoft.com/office/officeart/2016/7/layout/RepeatingBendingProcessNew"/>
    <dgm:cxn modelId="{E5993E1A-92D5-42F2-A492-47135174AC8D}" type="presParOf" srcId="{D1D5806B-DB58-409E-8B9D-8F0F30773218}" destId="{D0C34C51-8520-4BEC-9B9D-BD5FCF580BE2}" srcOrd="5" destOrd="0" presId="urn:microsoft.com/office/officeart/2016/7/layout/RepeatingBendingProcessNew"/>
    <dgm:cxn modelId="{2726BB1D-1BED-4147-A1B1-2759F1D34DEA}" type="presParOf" srcId="{D0C34C51-8520-4BEC-9B9D-BD5FCF580BE2}" destId="{1EB35345-8B5B-4134-9709-B85F5F9BD6F7}" srcOrd="0" destOrd="0" presId="urn:microsoft.com/office/officeart/2016/7/layout/RepeatingBendingProcessNew"/>
    <dgm:cxn modelId="{265EE253-21AE-4DA7-A0C8-BC0F7B97B767}" type="presParOf" srcId="{D1D5806B-DB58-409E-8B9D-8F0F30773218}" destId="{A8C7E06A-710C-4F5F-AB5B-1402C724E2E8}" srcOrd="6" destOrd="0" presId="urn:microsoft.com/office/officeart/2016/7/layout/RepeatingBendingProcessNew"/>
    <dgm:cxn modelId="{156E9601-DF89-4F24-935D-784745D5300A}" type="presParOf" srcId="{D1D5806B-DB58-409E-8B9D-8F0F30773218}" destId="{1E80314D-3877-4EB7-80ED-C56A2753191C}" srcOrd="7" destOrd="0" presId="urn:microsoft.com/office/officeart/2016/7/layout/RepeatingBendingProcessNew"/>
    <dgm:cxn modelId="{CC2A0777-BD95-421F-93B3-8091756B8E40}" type="presParOf" srcId="{1E80314D-3877-4EB7-80ED-C56A2753191C}" destId="{7A2409BA-96AC-43B0-9974-0126D6AEEFC8}" srcOrd="0" destOrd="0" presId="urn:microsoft.com/office/officeart/2016/7/layout/RepeatingBendingProcessNew"/>
    <dgm:cxn modelId="{854437F2-3A65-415A-8A17-607039AE7C9E}" type="presParOf" srcId="{D1D5806B-DB58-409E-8B9D-8F0F30773218}" destId="{5EB1CE3F-A840-49BE-9727-47B466B19C46}" srcOrd="8" destOrd="0" presId="urn:microsoft.com/office/officeart/2016/7/layout/RepeatingBendingProcessNew"/>
    <dgm:cxn modelId="{0A6C934B-4D78-4E73-A305-8B484A3EE3F9}" type="presParOf" srcId="{D1D5806B-DB58-409E-8B9D-8F0F30773218}" destId="{3D8D5AD3-CA3C-44E9-B3FB-75D9628F0694}" srcOrd="9" destOrd="0" presId="urn:microsoft.com/office/officeart/2016/7/layout/RepeatingBendingProcessNew"/>
    <dgm:cxn modelId="{E79B4F08-9108-4760-943E-7A545C11CAF0}" type="presParOf" srcId="{3D8D5AD3-CA3C-44E9-B3FB-75D9628F0694}" destId="{25C32406-0F78-4DD0-A0E7-823A37E1E720}" srcOrd="0" destOrd="0" presId="urn:microsoft.com/office/officeart/2016/7/layout/RepeatingBendingProcessNew"/>
    <dgm:cxn modelId="{E3A270C1-6750-4043-ACCB-02237DC0FAAA}" type="presParOf" srcId="{D1D5806B-DB58-409E-8B9D-8F0F30773218}" destId="{AB39BBDD-234F-422E-BF8B-2E07EF754D33}" srcOrd="10" destOrd="0" presId="urn:microsoft.com/office/officeart/2016/7/layout/RepeatingBendingProcessNew"/>
    <dgm:cxn modelId="{096EB4ED-9202-4FE6-B789-5A03766775FA}" type="presParOf" srcId="{D1D5806B-DB58-409E-8B9D-8F0F30773218}" destId="{5E4B9E0C-173F-491E-B597-8BF2EC181FE5}" srcOrd="11" destOrd="0" presId="urn:microsoft.com/office/officeart/2016/7/layout/RepeatingBendingProcessNew"/>
    <dgm:cxn modelId="{DAF0DAA6-ECE6-4533-9E64-E9BA14F7AD78}" type="presParOf" srcId="{5E4B9E0C-173F-491E-B597-8BF2EC181FE5}" destId="{34BABD9B-C1F1-4EF1-ADAA-05F6E793916C}" srcOrd="0" destOrd="0" presId="urn:microsoft.com/office/officeart/2016/7/layout/RepeatingBendingProcessNew"/>
    <dgm:cxn modelId="{312250B0-0481-44B3-B1A9-DF7424B028A3}" type="presParOf" srcId="{D1D5806B-DB58-409E-8B9D-8F0F30773218}" destId="{76D02CAD-CC2F-41F5-8528-C301B4755646}" srcOrd="12" destOrd="0" presId="urn:microsoft.com/office/officeart/2016/7/layout/RepeatingBendingProcessNew"/>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7EA0ADC-C05A-4777-862C-3A65B886244A}">
      <dsp:nvSpPr>
        <dsp:cNvPr id="0" name=""/>
        <dsp:cNvSpPr/>
      </dsp:nvSpPr>
      <dsp:spPr>
        <a:xfrm>
          <a:off x="2372039" y="484"/>
          <a:ext cx="1269562" cy="1269562"/>
        </a:xfrm>
        <a:prstGeom prst="ellipse">
          <a:avLst/>
        </a:prstGeom>
        <a:solidFill>
          <a:schemeClr val="accent5">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29291101-3FC6-4B93-AC15-4616BB05FBC2}">
      <dsp:nvSpPr>
        <dsp:cNvPr id="0" name=""/>
        <dsp:cNvSpPr/>
      </dsp:nvSpPr>
      <dsp:spPr>
        <a:xfrm>
          <a:off x="2642601" y="271047"/>
          <a:ext cx="728437" cy="728437"/>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22225" cap="rnd"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sp>
    <dsp:sp modelId="{8746CCCE-2561-4F75-B522-9315557C50A8}">
      <dsp:nvSpPr>
        <dsp:cNvPr id="0" name=""/>
        <dsp:cNvSpPr/>
      </dsp:nvSpPr>
      <dsp:spPr>
        <a:xfrm>
          <a:off x="1224771" y="1665484"/>
          <a:ext cx="3564099" cy="85171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066800">
            <a:lnSpc>
              <a:spcPct val="100000"/>
            </a:lnSpc>
            <a:spcBef>
              <a:spcPct val="0"/>
            </a:spcBef>
            <a:spcAft>
              <a:spcPct val="35000"/>
            </a:spcAft>
            <a:buNone/>
            <a:defRPr cap="all"/>
          </a:pPr>
          <a:r>
            <a:rPr lang="en-US" sz="2400" b="1" kern="1200" dirty="0"/>
            <a:t>“Spoken Discourse” Communication through </a:t>
          </a:r>
          <a:endParaRPr lang="en-US" sz="2400" kern="1200" dirty="0"/>
        </a:p>
      </dsp:txBody>
      <dsp:txXfrm>
        <a:off x="1224771" y="1665484"/>
        <a:ext cx="3564099" cy="851717"/>
      </dsp:txXfrm>
    </dsp:sp>
    <dsp:sp modelId="{6610A33B-F219-4AF1-97AE-53156609A3D7}">
      <dsp:nvSpPr>
        <dsp:cNvPr id="0" name=""/>
        <dsp:cNvSpPr/>
      </dsp:nvSpPr>
      <dsp:spPr>
        <a:xfrm>
          <a:off x="2372039" y="3037514"/>
          <a:ext cx="1269562" cy="1269562"/>
        </a:xfrm>
        <a:prstGeom prst="ellipse">
          <a:avLst/>
        </a:prstGeom>
        <a:solidFill>
          <a:schemeClr val="accent5">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273B6A13-2AD0-4216-B98F-A52912809592}">
      <dsp:nvSpPr>
        <dsp:cNvPr id="0" name=""/>
        <dsp:cNvSpPr/>
      </dsp:nvSpPr>
      <dsp:spPr>
        <a:xfrm>
          <a:off x="2642601" y="3308077"/>
          <a:ext cx="728437" cy="728437"/>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22225" cap="rnd"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sp>
    <dsp:sp modelId="{16669DC5-C8A5-4501-931C-E786964CB2A8}">
      <dsp:nvSpPr>
        <dsp:cNvPr id="0" name=""/>
        <dsp:cNvSpPr/>
      </dsp:nvSpPr>
      <dsp:spPr>
        <a:xfrm>
          <a:off x="1069197" y="4702514"/>
          <a:ext cx="3875245" cy="85171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066800">
            <a:lnSpc>
              <a:spcPct val="100000"/>
            </a:lnSpc>
            <a:spcBef>
              <a:spcPct val="0"/>
            </a:spcBef>
            <a:spcAft>
              <a:spcPct val="35000"/>
            </a:spcAft>
            <a:buNone/>
            <a:defRPr cap="all"/>
          </a:pPr>
          <a:r>
            <a:rPr lang="en-US" sz="2400" b="1" kern="1200" dirty="0"/>
            <a:t>The Art of Professional Contextualization</a:t>
          </a:r>
          <a:endParaRPr lang="en-US" sz="2400" kern="1200" dirty="0"/>
        </a:p>
      </dsp:txBody>
      <dsp:txXfrm>
        <a:off x="1069197" y="4702514"/>
        <a:ext cx="3875245" cy="851717"/>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2860E55-CF90-4C8D-85AB-4D5F9FC58DC2}">
      <dsp:nvSpPr>
        <dsp:cNvPr id="0" name=""/>
        <dsp:cNvSpPr/>
      </dsp:nvSpPr>
      <dsp:spPr>
        <a:xfrm>
          <a:off x="0" y="2780"/>
          <a:ext cx="10034945" cy="0"/>
        </a:xfrm>
        <a:prstGeom prst="line">
          <a:avLst/>
        </a:prstGeom>
        <a:solidFill>
          <a:schemeClr val="accent1">
            <a:hueOff val="0"/>
            <a:satOff val="0"/>
            <a:lumOff val="0"/>
            <a:alphaOff val="0"/>
          </a:schemeClr>
        </a:solidFill>
        <a:ln w="15875"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F90A273C-2CAB-4D34-B673-521C606E752F}">
      <dsp:nvSpPr>
        <dsp:cNvPr id="0" name=""/>
        <dsp:cNvSpPr/>
      </dsp:nvSpPr>
      <dsp:spPr>
        <a:xfrm>
          <a:off x="0" y="2780"/>
          <a:ext cx="10034945" cy="189610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9060" tIns="99060" rIns="99060" bIns="99060" numCol="1" spcCol="1270" anchor="t" anchorCtr="0">
          <a:noAutofit/>
        </a:bodyPr>
        <a:lstStyle/>
        <a:p>
          <a:pPr marL="0" lvl="0" indent="0" algn="l" defTabSz="1155700">
            <a:lnSpc>
              <a:spcPct val="90000"/>
            </a:lnSpc>
            <a:spcBef>
              <a:spcPct val="0"/>
            </a:spcBef>
            <a:spcAft>
              <a:spcPct val="35000"/>
            </a:spcAft>
            <a:buNone/>
          </a:pPr>
          <a:r>
            <a:rPr lang="en-US" sz="2600" kern="1200" dirty="0">
              <a:latin typeface="Times New Roman" panose="02020603050405020304" pitchFamily="18" charset="0"/>
              <a:cs typeface="Times New Roman" panose="02020603050405020304" pitchFamily="18" charset="0"/>
            </a:rPr>
            <a:t>For this reason, I chose this image because dolphins tend to get along well with others. People admire their warmth, enthusiasm, and compassion; also, they are usually friendly, caring, and loving. In tandem, they work hard at making their relationships strong, deep, and meaningful. </a:t>
          </a:r>
        </a:p>
      </dsp:txBody>
      <dsp:txXfrm>
        <a:off x="0" y="2780"/>
        <a:ext cx="10034945" cy="1896101"/>
      </dsp:txXfrm>
    </dsp:sp>
    <dsp:sp modelId="{6EFA7F32-7A98-4BEE-A1CC-29B757A9A964}">
      <dsp:nvSpPr>
        <dsp:cNvPr id="0" name=""/>
        <dsp:cNvSpPr/>
      </dsp:nvSpPr>
      <dsp:spPr>
        <a:xfrm>
          <a:off x="0" y="1898882"/>
          <a:ext cx="10034945" cy="0"/>
        </a:xfrm>
        <a:prstGeom prst="line">
          <a:avLst/>
        </a:prstGeom>
        <a:solidFill>
          <a:schemeClr val="accent1">
            <a:hueOff val="0"/>
            <a:satOff val="0"/>
            <a:lumOff val="0"/>
            <a:alphaOff val="0"/>
          </a:schemeClr>
        </a:solidFill>
        <a:ln w="15875"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1647AA50-4C21-414F-901C-BDF3F1458D29}">
      <dsp:nvSpPr>
        <dsp:cNvPr id="0" name=""/>
        <dsp:cNvSpPr/>
      </dsp:nvSpPr>
      <dsp:spPr>
        <a:xfrm>
          <a:off x="0" y="1898882"/>
          <a:ext cx="10034945" cy="189610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9060" tIns="99060" rIns="99060" bIns="99060" numCol="1" spcCol="1270" anchor="t" anchorCtr="0">
          <a:noAutofit/>
        </a:bodyPr>
        <a:lstStyle/>
        <a:p>
          <a:pPr marL="0" lvl="0" indent="0" algn="l" defTabSz="1155700">
            <a:lnSpc>
              <a:spcPct val="90000"/>
            </a:lnSpc>
            <a:spcBef>
              <a:spcPct val="0"/>
            </a:spcBef>
            <a:spcAft>
              <a:spcPct val="35000"/>
            </a:spcAft>
            <a:buNone/>
          </a:pPr>
          <a:r>
            <a:rPr lang="en-US" sz="2600" kern="1200">
              <a:latin typeface="Times New Roman" panose="02020603050405020304" pitchFamily="18" charset="0"/>
              <a:cs typeface="Times New Roman" panose="02020603050405020304" pitchFamily="18" charset="0"/>
            </a:rPr>
            <a:t>Furthermore, they are not only the friendliest or caring creatures but also the most intelligent ones. It is believed by scientists that, compared to the brain-to-body ratio, dolphins rank second, right after humans</a:t>
          </a:r>
          <a:r>
            <a:rPr lang="en-US" sz="2600" kern="1200"/>
            <a:t>.</a:t>
          </a:r>
          <a:endParaRPr lang="en-US" sz="2600" kern="1200" dirty="0"/>
        </a:p>
      </dsp:txBody>
      <dsp:txXfrm>
        <a:off x="0" y="1898882"/>
        <a:ext cx="10034945" cy="1896101"/>
      </dsp:txXfrm>
    </dsp:sp>
    <dsp:sp modelId="{6A586901-CEC2-4BA6-96CA-F9D7EC667921}">
      <dsp:nvSpPr>
        <dsp:cNvPr id="0" name=""/>
        <dsp:cNvSpPr/>
      </dsp:nvSpPr>
      <dsp:spPr>
        <a:xfrm>
          <a:off x="0" y="3794983"/>
          <a:ext cx="10034945" cy="0"/>
        </a:xfrm>
        <a:prstGeom prst="line">
          <a:avLst/>
        </a:prstGeom>
        <a:solidFill>
          <a:schemeClr val="accent1">
            <a:hueOff val="0"/>
            <a:satOff val="0"/>
            <a:lumOff val="0"/>
            <a:alphaOff val="0"/>
          </a:schemeClr>
        </a:solidFill>
        <a:ln w="15875"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373B2AC6-94CC-47A7-A5BD-5DDDEA0E3DDD}">
      <dsp:nvSpPr>
        <dsp:cNvPr id="0" name=""/>
        <dsp:cNvSpPr/>
      </dsp:nvSpPr>
      <dsp:spPr>
        <a:xfrm>
          <a:off x="0" y="3794983"/>
          <a:ext cx="10034945" cy="189610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9060" tIns="99060" rIns="99060" bIns="99060" numCol="1" spcCol="1270" anchor="t" anchorCtr="0">
          <a:noAutofit/>
        </a:bodyPr>
        <a:lstStyle/>
        <a:p>
          <a:pPr marL="0" lvl="0" indent="0" algn="l" defTabSz="1155700">
            <a:lnSpc>
              <a:spcPct val="90000"/>
            </a:lnSpc>
            <a:spcBef>
              <a:spcPct val="0"/>
            </a:spcBef>
            <a:spcAft>
              <a:spcPct val="35000"/>
            </a:spcAft>
            <a:buNone/>
          </a:pPr>
          <a:r>
            <a:rPr lang="en-US" sz="2600" kern="1200">
              <a:latin typeface="Times New Roman" panose="02020603050405020304" pitchFamily="18" charset="0"/>
              <a:cs typeface="Times New Roman" panose="02020603050405020304" pitchFamily="18" charset="0"/>
            </a:rPr>
            <a:t>Subsequently, dolphins are among the top communicators in the animal kingdom, alongside humans and great apes.</a:t>
          </a:r>
          <a:endParaRPr lang="en-US" sz="2600" kern="1200" dirty="0">
            <a:latin typeface="Times New Roman" panose="02020603050405020304" pitchFamily="18" charset="0"/>
            <a:cs typeface="Times New Roman" panose="02020603050405020304" pitchFamily="18" charset="0"/>
          </a:endParaRPr>
        </a:p>
      </dsp:txBody>
      <dsp:txXfrm>
        <a:off x="0" y="3794983"/>
        <a:ext cx="10034945" cy="1896101"/>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0385976-BBC4-4844-9045-6DA70DAA41E1}">
      <dsp:nvSpPr>
        <dsp:cNvPr id="0" name=""/>
        <dsp:cNvSpPr/>
      </dsp:nvSpPr>
      <dsp:spPr>
        <a:xfrm>
          <a:off x="2414893" y="39165"/>
          <a:ext cx="1921500" cy="1921500"/>
        </a:xfrm>
        <a:prstGeom prst="ellipse">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ADA80B2C-ADDA-465B-AF8D-CCA05A52E34C}">
      <dsp:nvSpPr>
        <dsp:cNvPr id="0" name=""/>
        <dsp:cNvSpPr/>
      </dsp:nvSpPr>
      <dsp:spPr>
        <a:xfrm>
          <a:off x="2824393" y="448665"/>
          <a:ext cx="1102500" cy="1102500"/>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76E5205C-5C53-4E80-8EE6-46B659E14F60}">
      <dsp:nvSpPr>
        <dsp:cNvPr id="0" name=""/>
        <dsp:cNvSpPr/>
      </dsp:nvSpPr>
      <dsp:spPr>
        <a:xfrm>
          <a:off x="141885" y="2110892"/>
          <a:ext cx="6718194" cy="251840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800100">
            <a:lnSpc>
              <a:spcPct val="100000"/>
            </a:lnSpc>
            <a:spcBef>
              <a:spcPct val="0"/>
            </a:spcBef>
            <a:spcAft>
              <a:spcPct val="35000"/>
            </a:spcAft>
            <a:buNone/>
            <a:defRPr cap="all"/>
          </a:pPr>
          <a:r>
            <a:rPr lang="en-US" sz="1800" kern="1200" dirty="0">
              <a:latin typeface="Times New Roman" panose="02020603050405020304" pitchFamily="18" charset="0"/>
              <a:cs typeface="Times New Roman" panose="02020603050405020304" pitchFamily="18" charset="0"/>
            </a:rPr>
            <a:t>There is a Pinterest quote that offers the following: “No Matter what job you have in life, your success will be determined by 5% of your academic credentials, 15% by your professional experience, and 80% by your communication skills.”</a:t>
          </a:r>
        </a:p>
      </dsp:txBody>
      <dsp:txXfrm>
        <a:off x="141885" y="2110892"/>
        <a:ext cx="6718194" cy="2518406"/>
      </dsp:txXfrm>
    </dsp:sp>
    <dsp:sp modelId="{CC1B3338-60CD-404D-8605-38E4D7EBDEF1}">
      <dsp:nvSpPr>
        <dsp:cNvPr id="0" name=""/>
        <dsp:cNvSpPr/>
      </dsp:nvSpPr>
      <dsp:spPr>
        <a:xfrm>
          <a:off x="7858851" y="0"/>
          <a:ext cx="1921500" cy="1921500"/>
        </a:xfrm>
        <a:prstGeom prst="ellipse">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5894925-17DB-4F95-9834-CC8E51DACF9A}">
      <dsp:nvSpPr>
        <dsp:cNvPr id="0" name=""/>
        <dsp:cNvSpPr/>
      </dsp:nvSpPr>
      <dsp:spPr>
        <a:xfrm>
          <a:off x="8309741" y="572317"/>
          <a:ext cx="1102500" cy="1102500"/>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A9939F6A-7589-49B6-8DEF-D48D356B4950}">
      <dsp:nvSpPr>
        <dsp:cNvPr id="0" name=""/>
        <dsp:cNvSpPr/>
      </dsp:nvSpPr>
      <dsp:spPr>
        <a:xfrm>
          <a:off x="7285991" y="2442683"/>
          <a:ext cx="3150000" cy="202379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800100">
            <a:lnSpc>
              <a:spcPct val="100000"/>
            </a:lnSpc>
            <a:spcBef>
              <a:spcPct val="0"/>
            </a:spcBef>
            <a:spcAft>
              <a:spcPct val="35000"/>
            </a:spcAft>
            <a:buNone/>
            <a:defRPr cap="all"/>
          </a:pPr>
          <a:r>
            <a:rPr lang="en-US" sz="1800" kern="1200" dirty="0">
              <a:latin typeface="Times New Roman" panose="02020603050405020304" pitchFamily="18" charset="0"/>
              <a:cs typeface="Times New Roman" panose="02020603050405020304" pitchFamily="18" charset="0"/>
            </a:rPr>
            <a:t>Our lives are influenced by the words we speak</a:t>
          </a:r>
          <a:r>
            <a:rPr lang="en-US" sz="2400" kern="1200" dirty="0">
              <a:latin typeface="Times New Roman" panose="02020603050405020304" pitchFamily="18" charset="0"/>
              <a:cs typeface="Times New Roman" panose="02020603050405020304" pitchFamily="18" charset="0"/>
            </a:rPr>
            <a:t>. </a:t>
          </a:r>
        </a:p>
      </dsp:txBody>
      <dsp:txXfrm>
        <a:off x="7285991" y="2442683"/>
        <a:ext cx="3150000" cy="2023798"/>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E83C962-FD9F-4321-8350-F27FD475AE24}">
      <dsp:nvSpPr>
        <dsp:cNvPr id="0" name=""/>
        <dsp:cNvSpPr/>
      </dsp:nvSpPr>
      <dsp:spPr>
        <a:xfrm>
          <a:off x="0" y="89824"/>
          <a:ext cx="4278929" cy="1433396"/>
        </a:xfrm>
        <a:prstGeom prst="roundRect">
          <a:avLst/>
        </a:prstGeom>
        <a:gradFill rotWithShape="0">
          <a:gsLst>
            <a:gs pos="0">
              <a:schemeClr val="accent2">
                <a:hueOff val="0"/>
                <a:satOff val="0"/>
                <a:lumOff val="0"/>
                <a:alphaOff val="0"/>
                <a:tint val="96000"/>
                <a:lumMod val="102000"/>
              </a:schemeClr>
            </a:gs>
            <a:gs pos="100000">
              <a:schemeClr val="accent2">
                <a:hueOff val="0"/>
                <a:satOff val="0"/>
                <a:lumOff val="0"/>
                <a:alphaOff val="0"/>
                <a:shade val="88000"/>
                <a:lumMod val="94000"/>
              </a:schemeClr>
            </a:gs>
          </a:gsLst>
          <a:path path="circle">
            <a:fillToRect l="50000" t="100000" r="100000" b="50000"/>
          </a:path>
        </a:gradFill>
        <a:ln>
          <a:noFill/>
        </a:ln>
        <a:effectLst>
          <a:outerShdw blurRad="38100" dist="25400" dir="5400000" rotWithShape="0">
            <a:srgbClr val="000000">
              <a:alpha val="64000"/>
            </a:srgbClr>
          </a:outerShdw>
        </a:effectLst>
        <a:scene3d>
          <a:camera prst="orthographicFront">
            <a:rot lat="0" lon="0" rev="0"/>
          </a:camera>
          <a:lightRig rig="threePt" dir="tl">
            <a:rot lat="0" lon="0" rev="1200000"/>
          </a:lightRig>
        </a:scene3d>
        <a:sp3d>
          <a:bevelT w="25400" h="12700"/>
        </a:sp3d>
      </dsp:spPr>
      <dsp:style>
        <a:lnRef idx="0">
          <a:scrgbClr r="0" g="0" b="0"/>
        </a:lnRef>
        <a:fillRef idx="3">
          <a:scrgbClr r="0" g="0" b="0"/>
        </a:fillRef>
        <a:effectRef idx="3">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US" sz="2700" kern="1200">
              <a:latin typeface="Times New Roman" panose="02020603050405020304" pitchFamily="18" charset="0"/>
              <a:cs typeface="Times New Roman" panose="02020603050405020304" pitchFamily="18" charset="0"/>
            </a:rPr>
            <a:t>the imparting or exchanging of information or news</a:t>
          </a:r>
          <a:r>
            <a:rPr lang="en-US" sz="2700" kern="1200"/>
            <a:t>.</a:t>
          </a:r>
        </a:p>
      </dsp:txBody>
      <dsp:txXfrm>
        <a:off x="69973" y="159797"/>
        <a:ext cx="4138983" cy="1293450"/>
      </dsp:txXfrm>
    </dsp:sp>
    <dsp:sp modelId="{BA2CF765-5C34-49D4-BCF6-3EB8811184D5}">
      <dsp:nvSpPr>
        <dsp:cNvPr id="0" name=""/>
        <dsp:cNvSpPr/>
      </dsp:nvSpPr>
      <dsp:spPr>
        <a:xfrm>
          <a:off x="0" y="1600980"/>
          <a:ext cx="4278929" cy="1433396"/>
        </a:xfrm>
        <a:prstGeom prst="roundRect">
          <a:avLst/>
        </a:prstGeom>
        <a:gradFill rotWithShape="0">
          <a:gsLst>
            <a:gs pos="0">
              <a:schemeClr val="accent2">
                <a:hueOff val="0"/>
                <a:satOff val="0"/>
                <a:lumOff val="0"/>
                <a:alphaOff val="0"/>
                <a:tint val="96000"/>
                <a:lumMod val="102000"/>
              </a:schemeClr>
            </a:gs>
            <a:gs pos="100000">
              <a:schemeClr val="accent2">
                <a:hueOff val="0"/>
                <a:satOff val="0"/>
                <a:lumOff val="0"/>
                <a:alphaOff val="0"/>
                <a:shade val="88000"/>
                <a:lumMod val="94000"/>
              </a:schemeClr>
            </a:gs>
          </a:gsLst>
          <a:path path="circle">
            <a:fillToRect l="50000" t="100000" r="100000" b="50000"/>
          </a:path>
        </a:gradFill>
        <a:ln>
          <a:noFill/>
        </a:ln>
        <a:effectLst>
          <a:outerShdw blurRad="38100" dist="25400" dir="5400000" rotWithShape="0">
            <a:srgbClr val="000000">
              <a:alpha val="64000"/>
            </a:srgbClr>
          </a:outerShdw>
        </a:effectLst>
        <a:scene3d>
          <a:camera prst="orthographicFront">
            <a:rot lat="0" lon="0" rev="0"/>
          </a:camera>
          <a:lightRig rig="threePt" dir="tl">
            <a:rot lat="0" lon="0" rev="1200000"/>
          </a:lightRig>
        </a:scene3d>
        <a:sp3d>
          <a:bevelT w="25400" h="12700"/>
        </a:sp3d>
      </dsp:spPr>
      <dsp:style>
        <a:lnRef idx="0">
          <a:scrgbClr r="0" g="0" b="0"/>
        </a:lnRef>
        <a:fillRef idx="3">
          <a:scrgbClr r="0" g="0" b="0"/>
        </a:fillRef>
        <a:effectRef idx="3">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US" sz="2700" kern="1200">
              <a:latin typeface="Times New Roman" panose="02020603050405020304" pitchFamily="18" charset="0"/>
              <a:cs typeface="Times New Roman" panose="02020603050405020304" pitchFamily="18" charset="0"/>
            </a:rPr>
            <a:t>means of sending or receiving information, such as phone lines or computers.</a:t>
          </a:r>
        </a:p>
      </dsp:txBody>
      <dsp:txXfrm>
        <a:off x="69973" y="1670953"/>
        <a:ext cx="4138983" cy="1293450"/>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D2C5465-E550-4E63-AB6A-F41649F02F58}">
      <dsp:nvSpPr>
        <dsp:cNvPr id="0" name=""/>
        <dsp:cNvSpPr/>
      </dsp:nvSpPr>
      <dsp:spPr>
        <a:xfrm>
          <a:off x="934" y="655995"/>
          <a:ext cx="3281694" cy="2083875"/>
        </a:xfrm>
        <a:prstGeom prst="roundRect">
          <a:avLst>
            <a:gd name="adj" fmla="val 10000"/>
          </a:avLst>
        </a:prstGeom>
        <a:solidFill>
          <a:schemeClr val="accent1">
            <a:hueOff val="0"/>
            <a:satOff val="0"/>
            <a:lumOff val="0"/>
            <a:alphaOff val="0"/>
          </a:schemeClr>
        </a:solidFill>
        <a:ln w="22225" cap="rnd"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sp>
    <dsp:sp modelId="{EFCD5C1D-B51D-4D85-8F92-567A091C7BE5}">
      <dsp:nvSpPr>
        <dsp:cNvPr id="0" name=""/>
        <dsp:cNvSpPr/>
      </dsp:nvSpPr>
      <dsp:spPr>
        <a:xfrm>
          <a:off x="365567" y="1002396"/>
          <a:ext cx="3281694" cy="2083875"/>
        </a:xfrm>
        <a:prstGeom prst="roundRect">
          <a:avLst>
            <a:gd name="adj" fmla="val 10000"/>
          </a:avLst>
        </a:prstGeom>
        <a:solidFill>
          <a:schemeClr val="lt1">
            <a:alpha val="90000"/>
            <a:hueOff val="0"/>
            <a:satOff val="0"/>
            <a:lumOff val="0"/>
            <a:alphaOff val="0"/>
          </a:schemeClr>
        </a:solidFill>
        <a:ln w="15875"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9060" tIns="99060" rIns="99060" bIns="99060" numCol="1" spcCol="1270" anchor="ctr" anchorCtr="0">
          <a:noAutofit/>
        </a:bodyPr>
        <a:lstStyle/>
        <a:p>
          <a:pPr marL="0" lvl="0" indent="0" algn="ctr" defTabSz="1155700">
            <a:lnSpc>
              <a:spcPct val="90000"/>
            </a:lnSpc>
            <a:spcBef>
              <a:spcPct val="0"/>
            </a:spcBef>
            <a:spcAft>
              <a:spcPct val="35000"/>
            </a:spcAft>
            <a:buNone/>
          </a:pPr>
          <a:r>
            <a:rPr lang="en-US" sz="2600" kern="1200" dirty="0">
              <a:latin typeface="Times New Roman" panose="02020603050405020304" pitchFamily="18" charset="0"/>
              <a:cs typeface="Times New Roman" panose="02020603050405020304" pitchFamily="18" charset="0"/>
            </a:rPr>
            <a:t>relating to or belonging to a profession.</a:t>
          </a:r>
        </a:p>
      </dsp:txBody>
      <dsp:txXfrm>
        <a:off x="426602" y="1063431"/>
        <a:ext cx="3159624" cy="1961805"/>
      </dsp:txXfrm>
    </dsp:sp>
    <dsp:sp modelId="{9EDC77C9-12EF-4137-9321-FD811E94FD62}">
      <dsp:nvSpPr>
        <dsp:cNvPr id="0" name=""/>
        <dsp:cNvSpPr/>
      </dsp:nvSpPr>
      <dsp:spPr>
        <a:xfrm>
          <a:off x="4011894" y="655995"/>
          <a:ext cx="3281694" cy="2083875"/>
        </a:xfrm>
        <a:prstGeom prst="roundRect">
          <a:avLst>
            <a:gd name="adj" fmla="val 10000"/>
          </a:avLst>
        </a:prstGeom>
        <a:solidFill>
          <a:schemeClr val="accent1">
            <a:hueOff val="0"/>
            <a:satOff val="0"/>
            <a:lumOff val="0"/>
            <a:alphaOff val="0"/>
          </a:schemeClr>
        </a:solidFill>
        <a:ln w="22225" cap="rnd"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sp>
    <dsp:sp modelId="{6B51BF20-45C4-4FFC-9660-228C9DD6E2C6}">
      <dsp:nvSpPr>
        <dsp:cNvPr id="0" name=""/>
        <dsp:cNvSpPr/>
      </dsp:nvSpPr>
      <dsp:spPr>
        <a:xfrm>
          <a:off x="4376527" y="1002396"/>
          <a:ext cx="3281694" cy="2083875"/>
        </a:xfrm>
        <a:prstGeom prst="roundRect">
          <a:avLst>
            <a:gd name="adj" fmla="val 10000"/>
          </a:avLst>
        </a:prstGeom>
        <a:solidFill>
          <a:schemeClr val="lt1">
            <a:alpha val="90000"/>
            <a:hueOff val="0"/>
            <a:satOff val="0"/>
            <a:lumOff val="0"/>
            <a:alphaOff val="0"/>
          </a:schemeClr>
        </a:solidFill>
        <a:ln w="15875"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9060" tIns="99060" rIns="99060" bIns="99060" numCol="1" spcCol="1270" anchor="ctr" anchorCtr="0">
          <a:noAutofit/>
        </a:bodyPr>
        <a:lstStyle/>
        <a:p>
          <a:pPr marL="0" lvl="0" indent="0" algn="ctr" defTabSz="1155700">
            <a:lnSpc>
              <a:spcPct val="90000"/>
            </a:lnSpc>
            <a:spcBef>
              <a:spcPct val="0"/>
            </a:spcBef>
            <a:spcAft>
              <a:spcPct val="35000"/>
            </a:spcAft>
            <a:buNone/>
          </a:pPr>
          <a:r>
            <a:rPr lang="en-US" sz="2600" kern="1200" dirty="0">
              <a:latin typeface="Times New Roman" panose="02020603050405020304" pitchFamily="18" charset="0"/>
              <a:cs typeface="Times New Roman" panose="02020603050405020304" pitchFamily="18" charset="0"/>
            </a:rPr>
            <a:t>engaged in a specified activity as one's main paid occupation rather than as a pastime.</a:t>
          </a:r>
        </a:p>
      </dsp:txBody>
      <dsp:txXfrm>
        <a:off x="4437562" y="1063431"/>
        <a:ext cx="3159624" cy="1961805"/>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413E047-D28D-4C71-A5EB-90BA90418CE8}">
      <dsp:nvSpPr>
        <dsp:cNvPr id="0" name=""/>
        <dsp:cNvSpPr/>
      </dsp:nvSpPr>
      <dsp:spPr>
        <a:xfrm>
          <a:off x="0" y="0"/>
          <a:ext cx="5260680" cy="0"/>
        </a:xfrm>
        <a:prstGeom prst="line">
          <a:avLst/>
        </a:prstGeom>
        <a:solidFill>
          <a:schemeClr val="accent5">
            <a:hueOff val="0"/>
            <a:satOff val="0"/>
            <a:lumOff val="0"/>
            <a:alphaOff val="0"/>
          </a:schemeClr>
        </a:solidFill>
        <a:ln w="15875" cap="rnd" cmpd="sng" algn="ctr">
          <a:solidFill>
            <a:schemeClr val="accent5">
              <a:hueOff val="0"/>
              <a:satOff val="0"/>
              <a:lumOff val="0"/>
              <a:alphaOff val="0"/>
            </a:schemeClr>
          </a:solidFill>
          <a:prstDash val="solid"/>
        </a:ln>
        <a:effectLst/>
      </dsp:spPr>
      <dsp:style>
        <a:lnRef idx="2">
          <a:scrgbClr r="0" g="0" b="0"/>
        </a:lnRef>
        <a:fillRef idx="1">
          <a:scrgbClr r="0" g="0" b="0"/>
        </a:fillRef>
        <a:effectRef idx="1">
          <a:scrgbClr r="0" g="0" b="0"/>
        </a:effectRef>
        <a:fontRef idx="minor">
          <a:schemeClr val="lt1"/>
        </a:fontRef>
      </dsp:style>
    </dsp:sp>
    <dsp:sp modelId="{2458B257-B78D-4407-9F46-602E8CFD1861}">
      <dsp:nvSpPr>
        <dsp:cNvPr id="0" name=""/>
        <dsp:cNvSpPr/>
      </dsp:nvSpPr>
      <dsp:spPr>
        <a:xfrm>
          <a:off x="0" y="0"/>
          <a:ext cx="5260680" cy="15621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t" anchorCtr="0">
          <a:noAutofit/>
        </a:bodyPr>
        <a:lstStyle/>
        <a:p>
          <a:pPr marL="0" lvl="0" indent="0" algn="l" defTabSz="1066800">
            <a:lnSpc>
              <a:spcPct val="90000"/>
            </a:lnSpc>
            <a:spcBef>
              <a:spcPct val="0"/>
            </a:spcBef>
            <a:spcAft>
              <a:spcPct val="35000"/>
            </a:spcAft>
            <a:buNone/>
          </a:pPr>
          <a:r>
            <a:rPr lang="en-US" sz="2400" b="0" kern="1200">
              <a:latin typeface="Times New Roman" panose="02020603050405020304" pitchFamily="18" charset="0"/>
              <a:cs typeface="Times New Roman" panose="02020603050405020304" pitchFamily="18" charset="0"/>
            </a:rPr>
            <a:t>authority or power given to someone to do something.</a:t>
          </a:r>
        </a:p>
      </dsp:txBody>
      <dsp:txXfrm>
        <a:off x="0" y="0"/>
        <a:ext cx="5260680" cy="1562100"/>
      </dsp:txXfrm>
    </dsp:sp>
    <dsp:sp modelId="{249A4E78-F96A-4F44-9512-34C39CD26A0A}">
      <dsp:nvSpPr>
        <dsp:cNvPr id="0" name=""/>
        <dsp:cNvSpPr/>
      </dsp:nvSpPr>
      <dsp:spPr>
        <a:xfrm>
          <a:off x="0" y="1562100"/>
          <a:ext cx="5260680" cy="0"/>
        </a:xfrm>
        <a:prstGeom prst="line">
          <a:avLst/>
        </a:prstGeom>
        <a:solidFill>
          <a:schemeClr val="accent5">
            <a:hueOff val="3190587"/>
            <a:satOff val="-31668"/>
            <a:lumOff val="9215"/>
            <a:alphaOff val="0"/>
          </a:schemeClr>
        </a:solidFill>
        <a:ln w="15875" cap="rnd" cmpd="sng" algn="ctr">
          <a:solidFill>
            <a:schemeClr val="accent5">
              <a:hueOff val="3190587"/>
              <a:satOff val="-31668"/>
              <a:lumOff val="9215"/>
              <a:alphaOff val="0"/>
            </a:schemeClr>
          </a:solidFill>
          <a:prstDash val="solid"/>
        </a:ln>
        <a:effectLst/>
      </dsp:spPr>
      <dsp:style>
        <a:lnRef idx="2">
          <a:scrgbClr r="0" g="0" b="0"/>
        </a:lnRef>
        <a:fillRef idx="1">
          <a:scrgbClr r="0" g="0" b="0"/>
        </a:fillRef>
        <a:effectRef idx="1">
          <a:scrgbClr r="0" g="0" b="0"/>
        </a:effectRef>
        <a:fontRef idx="minor">
          <a:schemeClr val="lt1"/>
        </a:fontRef>
      </dsp:style>
    </dsp:sp>
    <dsp:sp modelId="{7918795D-8363-4370-9B19-46DE6AE2729B}">
      <dsp:nvSpPr>
        <dsp:cNvPr id="0" name=""/>
        <dsp:cNvSpPr/>
      </dsp:nvSpPr>
      <dsp:spPr>
        <a:xfrm>
          <a:off x="0" y="1562100"/>
          <a:ext cx="5260680" cy="15621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t" anchorCtr="0">
          <a:noAutofit/>
        </a:bodyPr>
        <a:lstStyle/>
        <a:p>
          <a:pPr indent="0" algn="l">
            <a:lnSpc>
              <a:spcPct val="90000"/>
            </a:lnSpc>
            <a:buNone/>
          </a:pPr>
          <a:r>
            <a:rPr lang="en-US" sz="2400" b="0" kern="1200" cap="none" spc="0">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the process of becoming stronger and more confident, especially in controlling one's life and claiming one's rights</a:t>
          </a:r>
          <a:r>
            <a:rPr lang="en-US" sz="2400" b="0" kern="1200">
              <a:latin typeface="Times New Roman" panose="02020603050405020304" pitchFamily="18" charset="0"/>
              <a:cs typeface="Times New Roman" panose="02020603050405020304" pitchFamily="18" charset="0"/>
            </a:rPr>
            <a:t>.</a:t>
          </a:r>
        </a:p>
        <a:p>
          <a:pPr marL="0" lvl="0" indent="0" algn="l" defTabSz="1733550">
            <a:lnSpc>
              <a:spcPct val="90000"/>
            </a:lnSpc>
            <a:spcBef>
              <a:spcPct val="0"/>
            </a:spcBef>
            <a:spcAft>
              <a:spcPct val="35000"/>
            </a:spcAft>
            <a:buNone/>
          </a:pPr>
          <a:endParaRPr lang="en-US" sz="2400" kern="1200"/>
        </a:p>
      </dsp:txBody>
      <dsp:txXfrm>
        <a:off x="0" y="1562100"/>
        <a:ext cx="5260680" cy="1562100"/>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44D4919-C1B9-4706-A36E-29AE201422C4}">
      <dsp:nvSpPr>
        <dsp:cNvPr id="0" name=""/>
        <dsp:cNvSpPr/>
      </dsp:nvSpPr>
      <dsp:spPr>
        <a:xfrm>
          <a:off x="0" y="298920"/>
          <a:ext cx="6492875" cy="478800"/>
        </a:xfrm>
        <a:prstGeom prst="rect">
          <a:avLst/>
        </a:prstGeom>
        <a:solidFill>
          <a:schemeClr val="lt1">
            <a:alpha val="90000"/>
            <a:hueOff val="0"/>
            <a:satOff val="0"/>
            <a:lumOff val="0"/>
            <a:alphaOff val="0"/>
          </a:schemeClr>
        </a:solidFill>
        <a:ln w="15875" cap="rnd"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CAC6CEDB-5840-4933-9FDA-384FBE44300B}">
      <dsp:nvSpPr>
        <dsp:cNvPr id="0" name=""/>
        <dsp:cNvSpPr/>
      </dsp:nvSpPr>
      <dsp:spPr>
        <a:xfrm>
          <a:off x="324643" y="18480"/>
          <a:ext cx="4545012" cy="560880"/>
        </a:xfrm>
        <a:prstGeom prst="roundRect">
          <a:avLst/>
        </a:prstGeom>
        <a:solidFill>
          <a:schemeClr val="accent2">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1791" tIns="0" rIns="171791" bIns="0" numCol="1" spcCol="1270" anchor="ctr" anchorCtr="0">
          <a:noAutofit/>
        </a:bodyPr>
        <a:lstStyle/>
        <a:p>
          <a:pPr marL="0" lvl="0" indent="0" algn="l" defTabSz="844550">
            <a:lnSpc>
              <a:spcPct val="100000"/>
            </a:lnSpc>
            <a:spcBef>
              <a:spcPct val="0"/>
            </a:spcBef>
            <a:spcAft>
              <a:spcPct val="35000"/>
            </a:spcAft>
            <a:buNone/>
          </a:pPr>
          <a:r>
            <a:rPr lang="en-US" sz="1900" kern="1200">
              <a:latin typeface="Times New Roman" panose="02020603050405020304" pitchFamily="18" charset="0"/>
              <a:cs typeface="Times New Roman" panose="02020603050405020304" pitchFamily="18" charset="0"/>
            </a:rPr>
            <a:t>Polite – Courteous </a:t>
          </a:r>
          <a:endParaRPr lang="en-US" sz="1900" kern="1200" dirty="0">
            <a:latin typeface="Times New Roman" panose="02020603050405020304" pitchFamily="18" charset="0"/>
            <a:cs typeface="Times New Roman" panose="02020603050405020304" pitchFamily="18" charset="0"/>
          </a:endParaRPr>
        </a:p>
      </dsp:txBody>
      <dsp:txXfrm>
        <a:off x="352023" y="45860"/>
        <a:ext cx="4490252" cy="506120"/>
      </dsp:txXfrm>
    </dsp:sp>
    <dsp:sp modelId="{FA6AAD2E-9151-4989-8E82-B992704370B7}">
      <dsp:nvSpPr>
        <dsp:cNvPr id="0" name=""/>
        <dsp:cNvSpPr/>
      </dsp:nvSpPr>
      <dsp:spPr>
        <a:xfrm>
          <a:off x="0" y="1160760"/>
          <a:ext cx="6492875" cy="478800"/>
        </a:xfrm>
        <a:prstGeom prst="rect">
          <a:avLst/>
        </a:prstGeom>
        <a:solidFill>
          <a:schemeClr val="lt1">
            <a:alpha val="90000"/>
            <a:hueOff val="0"/>
            <a:satOff val="0"/>
            <a:lumOff val="0"/>
            <a:alphaOff val="0"/>
          </a:schemeClr>
        </a:solidFill>
        <a:ln w="15875" cap="rnd" cmpd="sng" algn="ctr">
          <a:solidFill>
            <a:schemeClr val="accent2">
              <a:hueOff val="297946"/>
              <a:satOff val="-9565"/>
              <a:lumOff val="1725"/>
              <a:alphaOff val="0"/>
            </a:schemeClr>
          </a:solidFill>
          <a:prstDash val="solid"/>
        </a:ln>
        <a:effectLst/>
      </dsp:spPr>
      <dsp:style>
        <a:lnRef idx="2">
          <a:scrgbClr r="0" g="0" b="0"/>
        </a:lnRef>
        <a:fillRef idx="1">
          <a:scrgbClr r="0" g="0" b="0"/>
        </a:fillRef>
        <a:effectRef idx="0">
          <a:scrgbClr r="0" g="0" b="0"/>
        </a:effectRef>
        <a:fontRef idx="minor"/>
      </dsp:style>
    </dsp:sp>
    <dsp:sp modelId="{1CA7DF1C-63C6-4277-859C-72BD5E769749}">
      <dsp:nvSpPr>
        <dsp:cNvPr id="0" name=""/>
        <dsp:cNvSpPr/>
      </dsp:nvSpPr>
      <dsp:spPr>
        <a:xfrm>
          <a:off x="324643" y="880320"/>
          <a:ext cx="4545012" cy="560880"/>
        </a:xfrm>
        <a:prstGeom prst="roundRect">
          <a:avLst/>
        </a:prstGeom>
        <a:solidFill>
          <a:schemeClr val="accent2">
            <a:hueOff val="297946"/>
            <a:satOff val="-9565"/>
            <a:lumOff val="1725"/>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1791" tIns="0" rIns="171791" bIns="0" numCol="1" spcCol="1270" anchor="ctr" anchorCtr="0">
          <a:noAutofit/>
        </a:bodyPr>
        <a:lstStyle/>
        <a:p>
          <a:pPr marL="0" lvl="0" indent="0" algn="l" defTabSz="844550">
            <a:lnSpc>
              <a:spcPct val="100000"/>
            </a:lnSpc>
            <a:spcBef>
              <a:spcPct val="0"/>
            </a:spcBef>
            <a:spcAft>
              <a:spcPct val="35000"/>
            </a:spcAft>
            <a:buNone/>
          </a:pPr>
          <a:r>
            <a:rPr lang="en-US" sz="1900" kern="1200">
              <a:latin typeface="Times New Roman" panose="02020603050405020304" pitchFamily="18" charset="0"/>
              <a:cs typeface="Times New Roman" panose="02020603050405020304" pitchFamily="18" charset="0"/>
            </a:rPr>
            <a:t>Considerate – Mindful   </a:t>
          </a:r>
          <a:endParaRPr lang="en-US" sz="1900" kern="1200" dirty="0">
            <a:latin typeface="Times New Roman" panose="02020603050405020304" pitchFamily="18" charset="0"/>
            <a:cs typeface="Times New Roman" panose="02020603050405020304" pitchFamily="18" charset="0"/>
          </a:endParaRPr>
        </a:p>
      </dsp:txBody>
      <dsp:txXfrm>
        <a:off x="352023" y="907700"/>
        <a:ext cx="4490252" cy="506120"/>
      </dsp:txXfrm>
    </dsp:sp>
    <dsp:sp modelId="{063761E0-AD91-4867-BE97-CD6E76285BAF}">
      <dsp:nvSpPr>
        <dsp:cNvPr id="0" name=""/>
        <dsp:cNvSpPr/>
      </dsp:nvSpPr>
      <dsp:spPr>
        <a:xfrm>
          <a:off x="0" y="2022600"/>
          <a:ext cx="6492875" cy="478800"/>
        </a:xfrm>
        <a:prstGeom prst="rect">
          <a:avLst/>
        </a:prstGeom>
        <a:solidFill>
          <a:schemeClr val="lt1">
            <a:alpha val="90000"/>
            <a:hueOff val="0"/>
            <a:satOff val="0"/>
            <a:lumOff val="0"/>
            <a:alphaOff val="0"/>
          </a:schemeClr>
        </a:solidFill>
        <a:ln w="15875" cap="rnd" cmpd="sng" algn="ctr">
          <a:solidFill>
            <a:schemeClr val="accent2">
              <a:hueOff val="595892"/>
              <a:satOff val="-19129"/>
              <a:lumOff val="3450"/>
              <a:alphaOff val="0"/>
            </a:schemeClr>
          </a:solidFill>
          <a:prstDash val="solid"/>
        </a:ln>
        <a:effectLst/>
      </dsp:spPr>
      <dsp:style>
        <a:lnRef idx="2">
          <a:scrgbClr r="0" g="0" b="0"/>
        </a:lnRef>
        <a:fillRef idx="1">
          <a:scrgbClr r="0" g="0" b="0"/>
        </a:fillRef>
        <a:effectRef idx="0">
          <a:scrgbClr r="0" g="0" b="0"/>
        </a:effectRef>
        <a:fontRef idx="minor"/>
      </dsp:style>
    </dsp:sp>
    <dsp:sp modelId="{B5F3E1A3-F378-4BD5-B62E-5752FE217759}">
      <dsp:nvSpPr>
        <dsp:cNvPr id="0" name=""/>
        <dsp:cNvSpPr/>
      </dsp:nvSpPr>
      <dsp:spPr>
        <a:xfrm>
          <a:off x="324643" y="1742160"/>
          <a:ext cx="4545012" cy="560880"/>
        </a:xfrm>
        <a:prstGeom prst="roundRect">
          <a:avLst/>
        </a:prstGeom>
        <a:solidFill>
          <a:schemeClr val="accent2">
            <a:hueOff val="595892"/>
            <a:satOff val="-19129"/>
            <a:lumOff val="345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1791" tIns="0" rIns="171791" bIns="0" numCol="1" spcCol="1270" anchor="ctr" anchorCtr="0">
          <a:noAutofit/>
        </a:bodyPr>
        <a:lstStyle/>
        <a:p>
          <a:pPr marL="0" lvl="0" indent="0" algn="l" defTabSz="844550">
            <a:lnSpc>
              <a:spcPct val="100000"/>
            </a:lnSpc>
            <a:spcBef>
              <a:spcPct val="0"/>
            </a:spcBef>
            <a:spcAft>
              <a:spcPct val="35000"/>
            </a:spcAft>
            <a:buNone/>
          </a:pPr>
          <a:r>
            <a:rPr lang="en-US" sz="1900" b="0" kern="1200">
              <a:latin typeface="Times New Roman" panose="02020603050405020304" pitchFamily="18" charset="0"/>
              <a:cs typeface="Times New Roman" panose="02020603050405020304" pitchFamily="18" charset="0"/>
            </a:rPr>
            <a:t>Appropriate – Relevant </a:t>
          </a:r>
          <a:endParaRPr lang="en-US" sz="1900" b="0" kern="1200" dirty="0">
            <a:latin typeface="Times New Roman" panose="02020603050405020304" pitchFamily="18" charset="0"/>
            <a:cs typeface="Times New Roman" panose="02020603050405020304" pitchFamily="18" charset="0"/>
          </a:endParaRPr>
        </a:p>
      </dsp:txBody>
      <dsp:txXfrm>
        <a:off x="352023" y="1769540"/>
        <a:ext cx="4490252" cy="506120"/>
      </dsp:txXfrm>
    </dsp:sp>
    <dsp:sp modelId="{DEE5552A-B76C-4459-B85A-B17B3EC2B59D}">
      <dsp:nvSpPr>
        <dsp:cNvPr id="0" name=""/>
        <dsp:cNvSpPr/>
      </dsp:nvSpPr>
      <dsp:spPr>
        <a:xfrm>
          <a:off x="0" y="2884440"/>
          <a:ext cx="6492875" cy="478800"/>
        </a:xfrm>
        <a:prstGeom prst="rect">
          <a:avLst/>
        </a:prstGeom>
        <a:solidFill>
          <a:schemeClr val="lt1">
            <a:alpha val="90000"/>
            <a:hueOff val="0"/>
            <a:satOff val="0"/>
            <a:lumOff val="0"/>
            <a:alphaOff val="0"/>
          </a:schemeClr>
        </a:solidFill>
        <a:ln w="15875" cap="rnd" cmpd="sng" algn="ctr">
          <a:solidFill>
            <a:schemeClr val="accent2">
              <a:hueOff val="893839"/>
              <a:satOff val="-28694"/>
              <a:lumOff val="5176"/>
              <a:alphaOff val="0"/>
            </a:schemeClr>
          </a:solidFill>
          <a:prstDash val="solid"/>
        </a:ln>
        <a:effectLst/>
      </dsp:spPr>
      <dsp:style>
        <a:lnRef idx="2">
          <a:scrgbClr r="0" g="0" b="0"/>
        </a:lnRef>
        <a:fillRef idx="1">
          <a:scrgbClr r="0" g="0" b="0"/>
        </a:fillRef>
        <a:effectRef idx="0">
          <a:scrgbClr r="0" g="0" b="0"/>
        </a:effectRef>
        <a:fontRef idx="minor"/>
      </dsp:style>
    </dsp:sp>
    <dsp:sp modelId="{12854663-30B6-4BF4-8EE3-F1842161386D}">
      <dsp:nvSpPr>
        <dsp:cNvPr id="0" name=""/>
        <dsp:cNvSpPr/>
      </dsp:nvSpPr>
      <dsp:spPr>
        <a:xfrm>
          <a:off x="324643" y="2604000"/>
          <a:ext cx="4545012" cy="560880"/>
        </a:xfrm>
        <a:prstGeom prst="roundRect">
          <a:avLst/>
        </a:prstGeom>
        <a:solidFill>
          <a:schemeClr val="accent2">
            <a:hueOff val="893839"/>
            <a:satOff val="-28694"/>
            <a:lumOff val="5176"/>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1791" tIns="0" rIns="171791" bIns="0" numCol="1" spcCol="1270" anchor="ctr" anchorCtr="0">
          <a:noAutofit/>
        </a:bodyPr>
        <a:lstStyle/>
        <a:p>
          <a:pPr marL="0" lvl="0" indent="0" algn="l" defTabSz="844550">
            <a:lnSpc>
              <a:spcPct val="100000"/>
            </a:lnSpc>
            <a:spcBef>
              <a:spcPct val="0"/>
            </a:spcBef>
            <a:spcAft>
              <a:spcPct val="35000"/>
            </a:spcAft>
            <a:buNone/>
          </a:pPr>
          <a:r>
            <a:rPr lang="en-US" sz="1900" b="0" kern="1200">
              <a:latin typeface="Times New Roman" panose="02020603050405020304" pitchFamily="18" charset="0"/>
              <a:cs typeface="Times New Roman" panose="02020603050405020304" pitchFamily="18" charset="0"/>
            </a:rPr>
            <a:t>Kind – Understanding </a:t>
          </a:r>
          <a:endParaRPr lang="en-US" sz="1900" b="0" kern="1200" dirty="0">
            <a:latin typeface="Times New Roman" panose="02020603050405020304" pitchFamily="18" charset="0"/>
            <a:cs typeface="Times New Roman" panose="02020603050405020304" pitchFamily="18" charset="0"/>
          </a:endParaRPr>
        </a:p>
      </dsp:txBody>
      <dsp:txXfrm>
        <a:off x="352023" y="2631380"/>
        <a:ext cx="4490252" cy="506120"/>
      </dsp:txXfrm>
    </dsp:sp>
    <dsp:sp modelId="{CAD4053C-C050-4E26-9019-5B8B9B24C133}">
      <dsp:nvSpPr>
        <dsp:cNvPr id="0" name=""/>
        <dsp:cNvSpPr/>
      </dsp:nvSpPr>
      <dsp:spPr>
        <a:xfrm>
          <a:off x="0" y="3746280"/>
          <a:ext cx="6492875" cy="478800"/>
        </a:xfrm>
        <a:prstGeom prst="rect">
          <a:avLst/>
        </a:prstGeom>
        <a:solidFill>
          <a:schemeClr val="lt1">
            <a:alpha val="90000"/>
            <a:hueOff val="0"/>
            <a:satOff val="0"/>
            <a:lumOff val="0"/>
            <a:alphaOff val="0"/>
          </a:schemeClr>
        </a:solidFill>
        <a:ln w="15875" cap="rnd" cmpd="sng" algn="ctr">
          <a:solidFill>
            <a:schemeClr val="accent2">
              <a:hueOff val="1191785"/>
              <a:satOff val="-38258"/>
              <a:lumOff val="6901"/>
              <a:alphaOff val="0"/>
            </a:schemeClr>
          </a:solidFill>
          <a:prstDash val="solid"/>
        </a:ln>
        <a:effectLst/>
      </dsp:spPr>
      <dsp:style>
        <a:lnRef idx="2">
          <a:scrgbClr r="0" g="0" b="0"/>
        </a:lnRef>
        <a:fillRef idx="1">
          <a:scrgbClr r="0" g="0" b="0"/>
        </a:fillRef>
        <a:effectRef idx="0">
          <a:scrgbClr r="0" g="0" b="0"/>
        </a:effectRef>
        <a:fontRef idx="minor"/>
      </dsp:style>
    </dsp:sp>
    <dsp:sp modelId="{D749D394-50E4-4A95-873C-4F4A16F4C2AA}">
      <dsp:nvSpPr>
        <dsp:cNvPr id="0" name=""/>
        <dsp:cNvSpPr/>
      </dsp:nvSpPr>
      <dsp:spPr>
        <a:xfrm>
          <a:off x="324643" y="3465840"/>
          <a:ext cx="4545012" cy="560880"/>
        </a:xfrm>
        <a:prstGeom prst="roundRect">
          <a:avLst/>
        </a:prstGeom>
        <a:solidFill>
          <a:schemeClr val="accent2">
            <a:hueOff val="1191785"/>
            <a:satOff val="-38258"/>
            <a:lumOff val="6901"/>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1791" tIns="0" rIns="171791" bIns="0" numCol="1" spcCol="1270" anchor="ctr" anchorCtr="0">
          <a:noAutofit/>
        </a:bodyPr>
        <a:lstStyle/>
        <a:p>
          <a:pPr marL="0" lvl="0" indent="0" algn="l" defTabSz="844550">
            <a:lnSpc>
              <a:spcPct val="100000"/>
            </a:lnSpc>
            <a:spcBef>
              <a:spcPct val="0"/>
            </a:spcBef>
            <a:spcAft>
              <a:spcPct val="35000"/>
            </a:spcAft>
            <a:buNone/>
          </a:pPr>
          <a:r>
            <a:rPr lang="en-US" sz="1900" b="0" kern="1200">
              <a:latin typeface="Times New Roman" panose="02020603050405020304" pitchFamily="18" charset="0"/>
              <a:cs typeface="Times New Roman" panose="02020603050405020304" pitchFamily="18" charset="0"/>
            </a:rPr>
            <a:t>Humble – Respectful </a:t>
          </a:r>
          <a:endParaRPr lang="en-US" sz="1900" b="0" kern="1200" dirty="0">
            <a:latin typeface="Times New Roman" panose="02020603050405020304" pitchFamily="18" charset="0"/>
            <a:cs typeface="Times New Roman" panose="02020603050405020304" pitchFamily="18" charset="0"/>
          </a:endParaRPr>
        </a:p>
      </dsp:txBody>
      <dsp:txXfrm>
        <a:off x="352023" y="3493220"/>
        <a:ext cx="4490252" cy="506120"/>
      </dsp:txXfrm>
    </dsp:sp>
    <dsp:sp modelId="{9028ECB1-ED05-4686-AA25-B14C07F43126}">
      <dsp:nvSpPr>
        <dsp:cNvPr id="0" name=""/>
        <dsp:cNvSpPr/>
      </dsp:nvSpPr>
      <dsp:spPr>
        <a:xfrm>
          <a:off x="0" y="4608120"/>
          <a:ext cx="6492875" cy="478800"/>
        </a:xfrm>
        <a:prstGeom prst="rect">
          <a:avLst/>
        </a:prstGeom>
        <a:solidFill>
          <a:schemeClr val="lt1">
            <a:alpha val="90000"/>
            <a:hueOff val="0"/>
            <a:satOff val="0"/>
            <a:lumOff val="0"/>
            <a:alphaOff val="0"/>
          </a:schemeClr>
        </a:solidFill>
        <a:ln w="15875" cap="rnd" cmpd="sng" algn="ctr">
          <a:solidFill>
            <a:schemeClr val="accent2">
              <a:hueOff val="1489731"/>
              <a:satOff val="-47823"/>
              <a:lumOff val="8626"/>
              <a:alphaOff val="0"/>
            </a:schemeClr>
          </a:solidFill>
          <a:prstDash val="solid"/>
        </a:ln>
        <a:effectLst/>
      </dsp:spPr>
      <dsp:style>
        <a:lnRef idx="2">
          <a:scrgbClr r="0" g="0" b="0"/>
        </a:lnRef>
        <a:fillRef idx="1">
          <a:scrgbClr r="0" g="0" b="0"/>
        </a:fillRef>
        <a:effectRef idx="0">
          <a:scrgbClr r="0" g="0" b="0"/>
        </a:effectRef>
        <a:fontRef idx="minor"/>
      </dsp:style>
    </dsp:sp>
    <dsp:sp modelId="{E0473CB2-1C4B-480C-ACC0-3BC2B1AC7E0E}">
      <dsp:nvSpPr>
        <dsp:cNvPr id="0" name=""/>
        <dsp:cNvSpPr/>
      </dsp:nvSpPr>
      <dsp:spPr>
        <a:xfrm>
          <a:off x="324643" y="4327680"/>
          <a:ext cx="4545012" cy="560880"/>
        </a:xfrm>
        <a:prstGeom prst="roundRect">
          <a:avLst/>
        </a:prstGeom>
        <a:solidFill>
          <a:schemeClr val="accent2">
            <a:hueOff val="1489731"/>
            <a:satOff val="-47823"/>
            <a:lumOff val="8626"/>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1791" tIns="0" rIns="171791" bIns="0" numCol="1" spcCol="1270" anchor="ctr" anchorCtr="0">
          <a:noAutofit/>
        </a:bodyPr>
        <a:lstStyle/>
        <a:p>
          <a:pPr marL="0" lvl="0" indent="0" algn="l" defTabSz="844550">
            <a:lnSpc>
              <a:spcPct val="100000"/>
            </a:lnSpc>
            <a:spcBef>
              <a:spcPct val="0"/>
            </a:spcBef>
            <a:spcAft>
              <a:spcPct val="35000"/>
            </a:spcAft>
            <a:buNone/>
          </a:pPr>
          <a:r>
            <a:rPr lang="en-US" sz="1900" b="0" kern="1200">
              <a:latin typeface="Times New Roman" panose="02020603050405020304" pitchFamily="18" charset="0"/>
              <a:cs typeface="Times New Roman" panose="02020603050405020304" pitchFamily="18" charset="0"/>
            </a:rPr>
            <a:t>Direct – Personal </a:t>
          </a:r>
          <a:endParaRPr lang="en-US" sz="1900" b="0" kern="1200" dirty="0">
            <a:latin typeface="Times New Roman" panose="02020603050405020304" pitchFamily="18" charset="0"/>
            <a:cs typeface="Times New Roman" panose="02020603050405020304" pitchFamily="18" charset="0"/>
          </a:endParaRPr>
        </a:p>
      </dsp:txBody>
      <dsp:txXfrm>
        <a:off x="352023" y="4355060"/>
        <a:ext cx="4490252" cy="506120"/>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BBD8D28-4231-410A-96B1-5FAF60DA50C8}">
      <dsp:nvSpPr>
        <dsp:cNvPr id="0" name=""/>
        <dsp:cNvSpPr/>
      </dsp:nvSpPr>
      <dsp:spPr>
        <a:xfrm>
          <a:off x="81240" y="986197"/>
          <a:ext cx="1268252" cy="1268252"/>
        </a:xfrm>
        <a:prstGeom prst="ellipse">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8ECA46C-23AA-48AF-A601-41DA2D74033F}">
      <dsp:nvSpPr>
        <dsp:cNvPr id="0" name=""/>
        <dsp:cNvSpPr/>
      </dsp:nvSpPr>
      <dsp:spPr>
        <a:xfrm>
          <a:off x="347573" y="1252530"/>
          <a:ext cx="735586" cy="735586"/>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5875" cap="rnd" cmpd="sng" algn="ctr">
          <a:solidFill>
            <a:schemeClr val="lt1">
              <a:alpha val="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202089B6-B551-40EB-BE78-7A92E3C60ABC}">
      <dsp:nvSpPr>
        <dsp:cNvPr id="0" name=""/>
        <dsp:cNvSpPr/>
      </dsp:nvSpPr>
      <dsp:spPr>
        <a:xfrm>
          <a:off x="1621261" y="986197"/>
          <a:ext cx="2989453" cy="126825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1066800">
            <a:lnSpc>
              <a:spcPct val="100000"/>
            </a:lnSpc>
            <a:spcBef>
              <a:spcPct val="0"/>
            </a:spcBef>
            <a:spcAft>
              <a:spcPct val="35000"/>
            </a:spcAft>
            <a:buNone/>
          </a:pPr>
          <a:r>
            <a:rPr lang="en-US" sz="2400" b="1" kern="1200" dirty="0">
              <a:latin typeface="Times New Roman" panose="02020603050405020304" pitchFamily="18" charset="0"/>
              <a:cs typeface="Times New Roman" panose="02020603050405020304" pitchFamily="18" charset="0"/>
            </a:rPr>
            <a:t>Proverbs 25:28 ESV </a:t>
          </a:r>
          <a:r>
            <a:rPr lang="en-US" sz="2400" b="0" kern="1200" dirty="0">
              <a:latin typeface="Times New Roman" panose="02020603050405020304" pitchFamily="18" charset="0"/>
              <a:cs typeface="Times New Roman" panose="02020603050405020304" pitchFamily="18" charset="0"/>
            </a:rPr>
            <a:t>“A man without self-control is like a city broken into and left without walls..”</a:t>
          </a:r>
        </a:p>
      </dsp:txBody>
      <dsp:txXfrm>
        <a:off x="1621261" y="986197"/>
        <a:ext cx="2989453" cy="1268252"/>
      </dsp:txXfrm>
    </dsp:sp>
    <dsp:sp modelId="{FFD716A2-CFDE-4DEF-8983-931F23803ACB}">
      <dsp:nvSpPr>
        <dsp:cNvPr id="0" name=""/>
        <dsp:cNvSpPr/>
      </dsp:nvSpPr>
      <dsp:spPr>
        <a:xfrm>
          <a:off x="5131604" y="986197"/>
          <a:ext cx="1268252" cy="1268252"/>
        </a:xfrm>
        <a:prstGeom prst="ellipse">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C6B5A73-E703-4388-A820-960D6B8CD633}">
      <dsp:nvSpPr>
        <dsp:cNvPr id="0" name=""/>
        <dsp:cNvSpPr/>
      </dsp:nvSpPr>
      <dsp:spPr>
        <a:xfrm>
          <a:off x="5397937" y="1252530"/>
          <a:ext cx="735586" cy="735586"/>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5875" cap="rnd" cmpd="sng" algn="ctr">
          <a:solidFill>
            <a:schemeClr val="lt1">
              <a:alpha val="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2A5A63DC-A51E-43C7-B0F4-D278DF0AEDD1}">
      <dsp:nvSpPr>
        <dsp:cNvPr id="0" name=""/>
        <dsp:cNvSpPr/>
      </dsp:nvSpPr>
      <dsp:spPr>
        <a:xfrm>
          <a:off x="6671625" y="986197"/>
          <a:ext cx="2989453" cy="126825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1066800">
            <a:lnSpc>
              <a:spcPct val="100000"/>
            </a:lnSpc>
            <a:spcBef>
              <a:spcPct val="0"/>
            </a:spcBef>
            <a:spcAft>
              <a:spcPct val="35000"/>
            </a:spcAft>
            <a:buNone/>
          </a:pPr>
          <a:r>
            <a:rPr lang="en-US" sz="2400" b="1" kern="1200" dirty="0">
              <a:latin typeface="Times New Roman" panose="02020603050405020304" pitchFamily="18" charset="0"/>
              <a:cs typeface="Times New Roman" panose="02020603050405020304" pitchFamily="18" charset="0"/>
            </a:rPr>
            <a:t>FHR Insight:</a:t>
          </a:r>
          <a:r>
            <a:rPr lang="en-US" sz="2400" kern="1200" dirty="0">
              <a:latin typeface="Times New Roman" panose="02020603050405020304" pitchFamily="18" charset="0"/>
              <a:cs typeface="Times New Roman" panose="02020603050405020304" pitchFamily="18" charset="0"/>
            </a:rPr>
            <a:t> “Try to disengage as quickly and quietly as possible if you find yourself in a confrontational situation with your employer, employee, or client during a discussion. Never press upon an opinion or point if you find it irritating for them. Don’t be afraid to step away or ask for a break to calm down.”</a:t>
          </a:r>
        </a:p>
      </dsp:txBody>
      <dsp:txXfrm>
        <a:off x="6671625" y="986197"/>
        <a:ext cx="2989453" cy="1268252"/>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44BE97D-0CAC-447B-9959-E1EFC3E5E9CE}">
      <dsp:nvSpPr>
        <dsp:cNvPr id="0" name=""/>
        <dsp:cNvSpPr/>
      </dsp:nvSpPr>
      <dsp:spPr>
        <a:xfrm>
          <a:off x="625409" y="40818"/>
          <a:ext cx="1749937" cy="1749937"/>
        </a:xfrm>
        <a:prstGeom prst="ellipse">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3915AD57-0A93-43BB-A703-10FB5CF7DDF1}">
      <dsp:nvSpPr>
        <dsp:cNvPr id="0" name=""/>
        <dsp:cNvSpPr/>
      </dsp:nvSpPr>
      <dsp:spPr>
        <a:xfrm>
          <a:off x="998346" y="413756"/>
          <a:ext cx="1004062" cy="1004062"/>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5875"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7A353F06-8B29-429E-B2BA-558102C6AC00}">
      <dsp:nvSpPr>
        <dsp:cNvPr id="0" name=""/>
        <dsp:cNvSpPr/>
      </dsp:nvSpPr>
      <dsp:spPr>
        <a:xfrm>
          <a:off x="66003" y="2335819"/>
          <a:ext cx="286875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022350">
            <a:lnSpc>
              <a:spcPct val="100000"/>
            </a:lnSpc>
            <a:spcBef>
              <a:spcPct val="0"/>
            </a:spcBef>
            <a:spcAft>
              <a:spcPct val="35000"/>
            </a:spcAft>
            <a:buNone/>
            <a:defRPr cap="all"/>
          </a:pPr>
          <a:r>
            <a:rPr lang="en-US" sz="2300" kern="1200"/>
            <a:t>Expand your vocabulary.</a:t>
          </a:r>
        </a:p>
      </dsp:txBody>
      <dsp:txXfrm>
        <a:off x="66003" y="2335819"/>
        <a:ext cx="2868750" cy="720000"/>
      </dsp:txXfrm>
    </dsp:sp>
    <dsp:sp modelId="{DA5B4460-4CE5-4B0E-A97A-E33B36DA48FC}">
      <dsp:nvSpPr>
        <dsp:cNvPr id="0" name=""/>
        <dsp:cNvSpPr/>
      </dsp:nvSpPr>
      <dsp:spPr>
        <a:xfrm>
          <a:off x="3996190" y="40818"/>
          <a:ext cx="1749937" cy="1749937"/>
        </a:xfrm>
        <a:prstGeom prst="ellipse">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1E06A7DC-3E00-4CD8-8536-95E27492C187}">
      <dsp:nvSpPr>
        <dsp:cNvPr id="0" name=""/>
        <dsp:cNvSpPr/>
      </dsp:nvSpPr>
      <dsp:spPr>
        <a:xfrm>
          <a:off x="4369128" y="413756"/>
          <a:ext cx="1004062" cy="1004062"/>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5875"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DAC8E50C-D0D3-4A7C-8913-706D7BEE244E}">
      <dsp:nvSpPr>
        <dsp:cNvPr id="0" name=""/>
        <dsp:cNvSpPr/>
      </dsp:nvSpPr>
      <dsp:spPr>
        <a:xfrm>
          <a:off x="3436784" y="2335819"/>
          <a:ext cx="286875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022350">
            <a:lnSpc>
              <a:spcPct val="100000"/>
            </a:lnSpc>
            <a:spcBef>
              <a:spcPct val="0"/>
            </a:spcBef>
            <a:spcAft>
              <a:spcPct val="35000"/>
            </a:spcAft>
            <a:buNone/>
            <a:defRPr cap="all"/>
          </a:pPr>
          <a:r>
            <a:rPr lang="en-US" sz="2300" kern="1200"/>
            <a:t>Keep a positive attitude.</a:t>
          </a:r>
        </a:p>
      </dsp:txBody>
      <dsp:txXfrm>
        <a:off x="3436784" y="2335819"/>
        <a:ext cx="2868750" cy="720000"/>
      </dsp:txXfrm>
    </dsp:sp>
    <dsp:sp modelId="{15F7F84B-316F-4643-939A-0B38DBDE9097}">
      <dsp:nvSpPr>
        <dsp:cNvPr id="0" name=""/>
        <dsp:cNvSpPr/>
      </dsp:nvSpPr>
      <dsp:spPr>
        <a:xfrm>
          <a:off x="7366972" y="40818"/>
          <a:ext cx="1749937" cy="1749937"/>
        </a:xfrm>
        <a:prstGeom prst="ellipse">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56EC90F-C4B2-453E-80D9-B389D0E7565A}">
      <dsp:nvSpPr>
        <dsp:cNvPr id="0" name=""/>
        <dsp:cNvSpPr/>
      </dsp:nvSpPr>
      <dsp:spPr>
        <a:xfrm>
          <a:off x="7739909" y="413756"/>
          <a:ext cx="1004062" cy="1004062"/>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5875"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E1E454F6-E111-4244-9EFA-3D8D29C4C342}">
      <dsp:nvSpPr>
        <dsp:cNvPr id="0" name=""/>
        <dsp:cNvSpPr/>
      </dsp:nvSpPr>
      <dsp:spPr>
        <a:xfrm>
          <a:off x="6807565" y="2335819"/>
          <a:ext cx="286875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022350">
            <a:lnSpc>
              <a:spcPct val="100000"/>
            </a:lnSpc>
            <a:spcBef>
              <a:spcPct val="0"/>
            </a:spcBef>
            <a:spcAft>
              <a:spcPct val="35000"/>
            </a:spcAft>
            <a:buNone/>
            <a:defRPr cap="all"/>
          </a:pPr>
          <a:r>
            <a:rPr lang="en-US" sz="2300" kern="1200" dirty="0"/>
            <a:t>Set specific boundaries.</a:t>
          </a:r>
        </a:p>
      </dsp:txBody>
      <dsp:txXfrm>
        <a:off x="6807565" y="2335819"/>
        <a:ext cx="2868750" cy="720000"/>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F84C306-990A-4719-B00A-0BE596E81752}">
      <dsp:nvSpPr>
        <dsp:cNvPr id="0" name=""/>
        <dsp:cNvSpPr/>
      </dsp:nvSpPr>
      <dsp:spPr>
        <a:xfrm>
          <a:off x="2253293" y="1451359"/>
          <a:ext cx="486403" cy="91440"/>
        </a:xfrm>
        <a:custGeom>
          <a:avLst/>
          <a:gdLst/>
          <a:ahLst/>
          <a:cxnLst/>
          <a:rect l="0" t="0" r="0" b="0"/>
          <a:pathLst>
            <a:path>
              <a:moveTo>
                <a:pt x="0" y="45720"/>
              </a:moveTo>
              <a:lnTo>
                <a:pt x="486403" y="45720"/>
              </a:lnTo>
            </a:path>
          </a:pathLst>
        </a:custGeom>
        <a:noFill/>
        <a:ln w="9525" cap="rnd" cmpd="sng" algn="ctr">
          <a:solidFill>
            <a:schemeClr val="accent2">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711200">
            <a:lnSpc>
              <a:spcPct val="90000"/>
            </a:lnSpc>
            <a:spcBef>
              <a:spcPct val="0"/>
            </a:spcBef>
            <a:spcAft>
              <a:spcPct val="35000"/>
            </a:spcAft>
            <a:buNone/>
          </a:pPr>
          <a:endParaRPr lang="en-US" sz="1600" kern="1200"/>
        </a:p>
      </dsp:txBody>
      <dsp:txXfrm>
        <a:off x="2483570" y="1494492"/>
        <a:ext cx="25850" cy="5175"/>
      </dsp:txXfrm>
    </dsp:sp>
    <dsp:sp modelId="{54516879-6484-4DF0-ABF3-BE9F43278BBE}">
      <dsp:nvSpPr>
        <dsp:cNvPr id="0" name=""/>
        <dsp:cNvSpPr/>
      </dsp:nvSpPr>
      <dsp:spPr>
        <a:xfrm>
          <a:off x="7253" y="822727"/>
          <a:ext cx="2247840" cy="1348704"/>
        </a:xfrm>
        <a:prstGeom prst="rect">
          <a:avLst/>
        </a:prstGeom>
        <a:solidFill>
          <a:schemeClr val="accent2">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0146" tIns="115618" rIns="110146" bIns="115618" numCol="1" spcCol="1270" anchor="ctr" anchorCtr="0">
          <a:noAutofit/>
        </a:bodyPr>
        <a:lstStyle/>
        <a:p>
          <a:pPr marL="0" lvl="0" indent="0" algn="ctr" defTabSz="711200">
            <a:lnSpc>
              <a:spcPct val="90000"/>
            </a:lnSpc>
            <a:spcBef>
              <a:spcPct val="0"/>
            </a:spcBef>
            <a:spcAft>
              <a:spcPct val="35000"/>
            </a:spcAft>
            <a:buNone/>
          </a:pPr>
          <a:r>
            <a:rPr lang="en-US" sz="1600" kern="1200" dirty="0">
              <a:latin typeface="Times New Roman" panose="02020603050405020304" pitchFamily="18" charset="0"/>
              <a:cs typeface="Times New Roman" panose="02020603050405020304" pitchFamily="18" charset="0"/>
            </a:rPr>
            <a:t>1. What is the significance of Proverbs 18:21 in the context of communication?</a:t>
          </a:r>
        </a:p>
      </dsp:txBody>
      <dsp:txXfrm>
        <a:off x="7253" y="822727"/>
        <a:ext cx="2247840" cy="1348704"/>
      </dsp:txXfrm>
    </dsp:sp>
    <dsp:sp modelId="{FE039550-2A0E-4831-AA9D-67698C1B3B31}">
      <dsp:nvSpPr>
        <dsp:cNvPr id="0" name=""/>
        <dsp:cNvSpPr/>
      </dsp:nvSpPr>
      <dsp:spPr>
        <a:xfrm>
          <a:off x="5018137" y="1451359"/>
          <a:ext cx="486403" cy="91440"/>
        </a:xfrm>
        <a:custGeom>
          <a:avLst/>
          <a:gdLst/>
          <a:ahLst/>
          <a:cxnLst/>
          <a:rect l="0" t="0" r="0" b="0"/>
          <a:pathLst>
            <a:path>
              <a:moveTo>
                <a:pt x="0" y="45720"/>
              </a:moveTo>
              <a:lnTo>
                <a:pt x="486403" y="45720"/>
              </a:lnTo>
            </a:path>
          </a:pathLst>
        </a:custGeom>
        <a:noFill/>
        <a:ln w="9525" cap="rnd" cmpd="sng" algn="ctr">
          <a:solidFill>
            <a:schemeClr val="accent3">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711200">
            <a:lnSpc>
              <a:spcPct val="90000"/>
            </a:lnSpc>
            <a:spcBef>
              <a:spcPct val="0"/>
            </a:spcBef>
            <a:spcAft>
              <a:spcPct val="35000"/>
            </a:spcAft>
            <a:buNone/>
          </a:pPr>
          <a:endParaRPr lang="en-US" sz="1600" kern="1200"/>
        </a:p>
      </dsp:txBody>
      <dsp:txXfrm>
        <a:off x="5248413" y="1494492"/>
        <a:ext cx="25850" cy="5175"/>
      </dsp:txXfrm>
    </dsp:sp>
    <dsp:sp modelId="{32EC8C7B-3993-42BE-8628-23880817BFE5}">
      <dsp:nvSpPr>
        <dsp:cNvPr id="0" name=""/>
        <dsp:cNvSpPr/>
      </dsp:nvSpPr>
      <dsp:spPr>
        <a:xfrm>
          <a:off x="2772096" y="822727"/>
          <a:ext cx="2247840" cy="1348704"/>
        </a:xfrm>
        <a:prstGeom prst="rect">
          <a:avLst/>
        </a:prstGeom>
        <a:solidFill>
          <a:schemeClr val="accent3">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0146" tIns="115618" rIns="110146" bIns="115618" numCol="1" spcCol="1270" anchor="ctr" anchorCtr="0">
          <a:noAutofit/>
        </a:bodyPr>
        <a:lstStyle/>
        <a:p>
          <a:pPr marL="0" lvl="0" indent="0" algn="ctr" defTabSz="711200">
            <a:lnSpc>
              <a:spcPct val="90000"/>
            </a:lnSpc>
            <a:spcBef>
              <a:spcPct val="0"/>
            </a:spcBef>
            <a:spcAft>
              <a:spcPct val="35000"/>
            </a:spcAft>
            <a:buNone/>
          </a:pPr>
          <a:r>
            <a:rPr lang="en-US" sz="1600" kern="1200">
              <a:latin typeface="Times New Roman" panose="02020603050405020304" pitchFamily="18" charset="0"/>
              <a:cs typeface="Times New Roman" panose="02020603050405020304" pitchFamily="18" charset="0"/>
            </a:rPr>
            <a:t>2. How do dolphins exemplify effective communication and relationship-building?</a:t>
          </a:r>
        </a:p>
      </dsp:txBody>
      <dsp:txXfrm>
        <a:off x="2772096" y="822727"/>
        <a:ext cx="2247840" cy="1348704"/>
      </dsp:txXfrm>
    </dsp:sp>
    <dsp:sp modelId="{D0C34C51-8520-4BEC-9B9D-BD5FCF580BE2}">
      <dsp:nvSpPr>
        <dsp:cNvPr id="0" name=""/>
        <dsp:cNvSpPr/>
      </dsp:nvSpPr>
      <dsp:spPr>
        <a:xfrm>
          <a:off x="7782981" y="1451359"/>
          <a:ext cx="486403" cy="91440"/>
        </a:xfrm>
        <a:custGeom>
          <a:avLst/>
          <a:gdLst/>
          <a:ahLst/>
          <a:cxnLst/>
          <a:rect l="0" t="0" r="0" b="0"/>
          <a:pathLst>
            <a:path>
              <a:moveTo>
                <a:pt x="0" y="45720"/>
              </a:moveTo>
              <a:lnTo>
                <a:pt x="486403" y="45720"/>
              </a:lnTo>
            </a:path>
          </a:pathLst>
        </a:custGeom>
        <a:noFill/>
        <a:ln w="9525" cap="rnd" cmpd="sng" algn="ctr">
          <a:solidFill>
            <a:schemeClr val="accent4">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711200">
            <a:lnSpc>
              <a:spcPct val="90000"/>
            </a:lnSpc>
            <a:spcBef>
              <a:spcPct val="0"/>
            </a:spcBef>
            <a:spcAft>
              <a:spcPct val="35000"/>
            </a:spcAft>
            <a:buNone/>
          </a:pPr>
          <a:endParaRPr lang="en-US" sz="1600" kern="1200"/>
        </a:p>
      </dsp:txBody>
      <dsp:txXfrm>
        <a:off x="8013257" y="1494492"/>
        <a:ext cx="25850" cy="5175"/>
      </dsp:txXfrm>
    </dsp:sp>
    <dsp:sp modelId="{8EC0CDEA-CF7D-45C0-A352-5D88E73BFEEF}">
      <dsp:nvSpPr>
        <dsp:cNvPr id="0" name=""/>
        <dsp:cNvSpPr/>
      </dsp:nvSpPr>
      <dsp:spPr>
        <a:xfrm>
          <a:off x="5536940" y="822727"/>
          <a:ext cx="2247840" cy="1348704"/>
        </a:xfrm>
        <a:prstGeom prst="rect">
          <a:avLst/>
        </a:prstGeom>
        <a:solidFill>
          <a:schemeClr val="accent4">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0146" tIns="115618" rIns="110146" bIns="115618" numCol="1" spcCol="1270" anchor="ctr" anchorCtr="0">
          <a:noAutofit/>
        </a:bodyPr>
        <a:lstStyle/>
        <a:p>
          <a:pPr marL="0" lvl="0" indent="0" algn="ctr" defTabSz="711200">
            <a:lnSpc>
              <a:spcPct val="90000"/>
            </a:lnSpc>
            <a:spcBef>
              <a:spcPct val="0"/>
            </a:spcBef>
            <a:spcAft>
              <a:spcPct val="35000"/>
            </a:spcAft>
            <a:buNone/>
          </a:pPr>
          <a:r>
            <a:rPr lang="en-US" sz="1600" kern="1200">
              <a:latin typeface="Times New Roman" panose="02020603050405020304" pitchFamily="18" charset="0"/>
              <a:cs typeface="Times New Roman" panose="02020603050405020304" pitchFamily="18" charset="0"/>
            </a:rPr>
            <a:t>3. According to the Pinterest quote, what percentage of success is attributed to communication skills?</a:t>
          </a:r>
        </a:p>
      </dsp:txBody>
      <dsp:txXfrm>
        <a:off x="5536940" y="822727"/>
        <a:ext cx="2247840" cy="1348704"/>
      </dsp:txXfrm>
    </dsp:sp>
    <dsp:sp modelId="{1E80314D-3877-4EB7-80ED-C56A2753191C}">
      <dsp:nvSpPr>
        <dsp:cNvPr id="0" name=""/>
        <dsp:cNvSpPr/>
      </dsp:nvSpPr>
      <dsp:spPr>
        <a:xfrm>
          <a:off x="1131173" y="2169631"/>
          <a:ext cx="8294531" cy="486403"/>
        </a:xfrm>
        <a:custGeom>
          <a:avLst/>
          <a:gdLst/>
          <a:ahLst/>
          <a:cxnLst/>
          <a:rect l="0" t="0" r="0" b="0"/>
          <a:pathLst>
            <a:path>
              <a:moveTo>
                <a:pt x="8294531" y="0"/>
              </a:moveTo>
              <a:lnTo>
                <a:pt x="8294531" y="260301"/>
              </a:lnTo>
              <a:lnTo>
                <a:pt x="0" y="260301"/>
              </a:lnTo>
              <a:lnTo>
                <a:pt x="0" y="486403"/>
              </a:lnTo>
            </a:path>
          </a:pathLst>
        </a:custGeom>
        <a:noFill/>
        <a:ln w="9525" cap="rnd" cmpd="sng" algn="ctr">
          <a:solidFill>
            <a:schemeClr val="accent5">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711200">
            <a:lnSpc>
              <a:spcPct val="90000"/>
            </a:lnSpc>
            <a:spcBef>
              <a:spcPct val="0"/>
            </a:spcBef>
            <a:spcAft>
              <a:spcPct val="35000"/>
            </a:spcAft>
            <a:buNone/>
          </a:pPr>
          <a:endParaRPr lang="en-US" sz="1600" kern="1200"/>
        </a:p>
      </dsp:txBody>
      <dsp:txXfrm>
        <a:off x="5070673" y="2410245"/>
        <a:ext cx="415531" cy="5175"/>
      </dsp:txXfrm>
    </dsp:sp>
    <dsp:sp modelId="{A8C7E06A-710C-4F5F-AB5B-1402C724E2E8}">
      <dsp:nvSpPr>
        <dsp:cNvPr id="0" name=""/>
        <dsp:cNvSpPr/>
      </dsp:nvSpPr>
      <dsp:spPr>
        <a:xfrm>
          <a:off x="8301784" y="822727"/>
          <a:ext cx="2247840" cy="1348704"/>
        </a:xfrm>
        <a:prstGeom prst="rect">
          <a:avLst/>
        </a:prstGeom>
        <a:solidFill>
          <a:schemeClr val="accent5">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0146" tIns="115618" rIns="110146" bIns="115618" numCol="1" spcCol="1270" anchor="ctr" anchorCtr="0">
          <a:noAutofit/>
        </a:bodyPr>
        <a:lstStyle/>
        <a:p>
          <a:pPr marL="0" lvl="0" indent="0" algn="ctr" defTabSz="711200">
            <a:lnSpc>
              <a:spcPct val="90000"/>
            </a:lnSpc>
            <a:spcBef>
              <a:spcPct val="0"/>
            </a:spcBef>
            <a:spcAft>
              <a:spcPct val="35000"/>
            </a:spcAft>
            <a:buNone/>
          </a:pPr>
          <a:r>
            <a:rPr lang="en-US" sz="1600" kern="1200">
              <a:latin typeface="Times New Roman" panose="02020603050405020304" pitchFamily="18" charset="0"/>
              <a:cs typeface="Times New Roman" panose="02020603050405020304" pitchFamily="18" charset="0"/>
            </a:rPr>
            <a:t>4. What does contextualization mean in sociolinguistics, and why is it important?</a:t>
          </a:r>
        </a:p>
      </dsp:txBody>
      <dsp:txXfrm>
        <a:off x="8301784" y="822727"/>
        <a:ext cx="2247840" cy="1348704"/>
      </dsp:txXfrm>
    </dsp:sp>
    <dsp:sp modelId="{3D8D5AD3-CA3C-44E9-B3FB-75D9628F0694}">
      <dsp:nvSpPr>
        <dsp:cNvPr id="0" name=""/>
        <dsp:cNvSpPr/>
      </dsp:nvSpPr>
      <dsp:spPr>
        <a:xfrm>
          <a:off x="2253293" y="3317067"/>
          <a:ext cx="486403" cy="91440"/>
        </a:xfrm>
        <a:custGeom>
          <a:avLst/>
          <a:gdLst/>
          <a:ahLst/>
          <a:cxnLst/>
          <a:rect l="0" t="0" r="0" b="0"/>
          <a:pathLst>
            <a:path>
              <a:moveTo>
                <a:pt x="0" y="45720"/>
              </a:moveTo>
              <a:lnTo>
                <a:pt x="486403" y="45720"/>
              </a:lnTo>
            </a:path>
          </a:pathLst>
        </a:custGeom>
        <a:noFill/>
        <a:ln w="9525" cap="rnd" cmpd="sng" algn="ctr">
          <a:solidFill>
            <a:schemeClr val="accent6">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711200">
            <a:lnSpc>
              <a:spcPct val="90000"/>
            </a:lnSpc>
            <a:spcBef>
              <a:spcPct val="0"/>
            </a:spcBef>
            <a:spcAft>
              <a:spcPct val="35000"/>
            </a:spcAft>
            <a:buNone/>
          </a:pPr>
          <a:endParaRPr lang="en-US" sz="1600" kern="1200"/>
        </a:p>
      </dsp:txBody>
      <dsp:txXfrm>
        <a:off x="2483570" y="3360199"/>
        <a:ext cx="25850" cy="5175"/>
      </dsp:txXfrm>
    </dsp:sp>
    <dsp:sp modelId="{5EB1CE3F-A840-49BE-9727-47B466B19C46}">
      <dsp:nvSpPr>
        <dsp:cNvPr id="0" name=""/>
        <dsp:cNvSpPr/>
      </dsp:nvSpPr>
      <dsp:spPr>
        <a:xfrm>
          <a:off x="7253" y="2688435"/>
          <a:ext cx="2247840" cy="1348704"/>
        </a:xfrm>
        <a:prstGeom prst="rect">
          <a:avLst/>
        </a:prstGeom>
        <a:solidFill>
          <a:schemeClr val="accent6">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0146" tIns="115618" rIns="110146" bIns="115618" numCol="1" spcCol="1270" anchor="ctr" anchorCtr="0">
          <a:noAutofit/>
        </a:bodyPr>
        <a:lstStyle/>
        <a:p>
          <a:pPr marL="0" lvl="0" indent="0" algn="ctr" defTabSz="711200">
            <a:lnSpc>
              <a:spcPct val="90000"/>
            </a:lnSpc>
            <a:spcBef>
              <a:spcPct val="0"/>
            </a:spcBef>
            <a:spcAft>
              <a:spcPct val="35000"/>
            </a:spcAft>
            <a:buNone/>
          </a:pPr>
          <a:r>
            <a:rPr lang="en-US" sz="1600" kern="1200">
              <a:latin typeface="Times New Roman" panose="02020603050405020304" pitchFamily="18" charset="0"/>
              <a:cs typeface="Times New Roman" panose="02020603050405020304" pitchFamily="18" charset="0"/>
            </a:rPr>
            <a:t>5. How does Darrell L. Whiteman define contextualization concerning the Gospel?</a:t>
          </a:r>
        </a:p>
      </dsp:txBody>
      <dsp:txXfrm>
        <a:off x="7253" y="2688435"/>
        <a:ext cx="2247840" cy="1348704"/>
      </dsp:txXfrm>
    </dsp:sp>
    <dsp:sp modelId="{5E4B9E0C-173F-491E-B597-8BF2EC181FE5}">
      <dsp:nvSpPr>
        <dsp:cNvPr id="0" name=""/>
        <dsp:cNvSpPr/>
      </dsp:nvSpPr>
      <dsp:spPr>
        <a:xfrm>
          <a:off x="5018137" y="3317067"/>
          <a:ext cx="486403" cy="91440"/>
        </a:xfrm>
        <a:custGeom>
          <a:avLst/>
          <a:gdLst/>
          <a:ahLst/>
          <a:cxnLst/>
          <a:rect l="0" t="0" r="0" b="0"/>
          <a:pathLst>
            <a:path>
              <a:moveTo>
                <a:pt x="0" y="45720"/>
              </a:moveTo>
              <a:lnTo>
                <a:pt x="486403" y="45720"/>
              </a:lnTo>
            </a:path>
          </a:pathLst>
        </a:custGeom>
        <a:noFill/>
        <a:ln w="9525" cap="rnd" cmpd="sng" algn="ctr">
          <a:solidFill>
            <a:schemeClr val="accent2">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711200">
            <a:lnSpc>
              <a:spcPct val="90000"/>
            </a:lnSpc>
            <a:spcBef>
              <a:spcPct val="0"/>
            </a:spcBef>
            <a:spcAft>
              <a:spcPct val="35000"/>
            </a:spcAft>
            <a:buNone/>
          </a:pPr>
          <a:endParaRPr lang="en-US" sz="1600" kern="1200"/>
        </a:p>
      </dsp:txBody>
      <dsp:txXfrm>
        <a:off x="5248413" y="3360199"/>
        <a:ext cx="25850" cy="5175"/>
      </dsp:txXfrm>
    </dsp:sp>
    <dsp:sp modelId="{AB39BBDD-234F-422E-BF8B-2E07EF754D33}">
      <dsp:nvSpPr>
        <dsp:cNvPr id="0" name=""/>
        <dsp:cNvSpPr/>
      </dsp:nvSpPr>
      <dsp:spPr>
        <a:xfrm>
          <a:off x="2772096" y="2688435"/>
          <a:ext cx="2247840" cy="1348704"/>
        </a:xfrm>
        <a:prstGeom prst="rect">
          <a:avLst/>
        </a:prstGeom>
        <a:solidFill>
          <a:schemeClr val="accent2">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0146" tIns="115618" rIns="110146" bIns="115618" numCol="1" spcCol="1270" anchor="ctr" anchorCtr="0">
          <a:noAutofit/>
        </a:bodyPr>
        <a:lstStyle/>
        <a:p>
          <a:pPr marL="0" lvl="0" indent="0" algn="ctr" defTabSz="711200">
            <a:lnSpc>
              <a:spcPct val="90000"/>
            </a:lnSpc>
            <a:spcBef>
              <a:spcPct val="0"/>
            </a:spcBef>
            <a:spcAft>
              <a:spcPct val="35000"/>
            </a:spcAft>
            <a:buNone/>
          </a:pPr>
          <a:r>
            <a:rPr lang="en-US" sz="1600" kern="1200" dirty="0">
              <a:latin typeface="Times New Roman" panose="02020603050405020304" pitchFamily="18" charset="0"/>
              <a:cs typeface="Times New Roman" panose="02020603050405020304" pitchFamily="18" charset="0"/>
            </a:rPr>
            <a:t>6. What are the key elements of professional communication as suggested by Fresh Human Resource (FHR) insight?</a:t>
          </a:r>
        </a:p>
      </dsp:txBody>
      <dsp:txXfrm>
        <a:off x="2772096" y="2688435"/>
        <a:ext cx="2247840" cy="1348704"/>
      </dsp:txXfrm>
    </dsp:sp>
    <dsp:sp modelId="{76D02CAD-CC2F-41F5-8528-C301B4755646}">
      <dsp:nvSpPr>
        <dsp:cNvPr id="0" name=""/>
        <dsp:cNvSpPr/>
      </dsp:nvSpPr>
      <dsp:spPr>
        <a:xfrm>
          <a:off x="5536940" y="2688435"/>
          <a:ext cx="2247840" cy="1348704"/>
        </a:xfrm>
        <a:prstGeom prst="rect">
          <a:avLst/>
        </a:prstGeom>
        <a:solidFill>
          <a:schemeClr val="accent3">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0146" tIns="115618" rIns="110146" bIns="115618" numCol="1" spcCol="1270" anchor="ctr" anchorCtr="0">
          <a:noAutofit/>
        </a:bodyPr>
        <a:lstStyle/>
        <a:p>
          <a:pPr marL="0" lvl="0" indent="0" algn="ctr" defTabSz="711200">
            <a:lnSpc>
              <a:spcPct val="90000"/>
            </a:lnSpc>
            <a:spcBef>
              <a:spcPct val="0"/>
            </a:spcBef>
            <a:spcAft>
              <a:spcPct val="35000"/>
            </a:spcAft>
            <a:buNone/>
          </a:pPr>
          <a:r>
            <a:rPr lang="en-US" sz="1600" kern="1200" dirty="0"/>
            <a:t>7. How can one maintain professionalism and a calm demeanor in the face of unpleasantness in the workplace?</a:t>
          </a:r>
        </a:p>
      </dsp:txBody>
      <dsp:txXfrm>
        <a:off x="5536940" y="2688435"/>
        <a:ext cx="2247840" cy="1348704"/>
      </dsp:txXfrm>
    </dsp:sp>
  </dsp:spTree>
</dsp:drawing>
</file>

<file path=ppt/diagrams/layout1.xml><?xml version="1.0" encoding="utf-8"?>
<dgm:layoutDef xmlns:dgm="http://schemas.openxmlformats.org/drawingml/2006/diagram" xmlns:a="http://schemas.openxmlformats.org/drawingml/2006/main" uniqueId="urn:microsoft.com/office/officeart/2018/5/layout/IconCircleLabelList">
  <dgm:title val="Icon Circle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4"/>
          <dgm:constr type="h" for="des" forName="compNode" op="equ"/>
          <dgm:constr type="h" for="des" forName="textRect" op="equ"/>
        </dgm:constrLst>
      </dgm:if>
      <dgm:if name="Name5" axis="ch" ptType="node" func="cnt" op="lte" val="3">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0"/>
          <dgm:constr type="h" for="des" forName="compNode" op="equ"/>
          <dgm:constr type="h" for="des" forName="textRect" op="equ"/>
        </dgm:constrLst>
      </dgm:if>
      <dgm:if name="Name6"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2"/>
          <dgm:constr type="h" for="des" forName="compNode" op="equ"/>
          <dgm:constr type="h" for="des" forName="textRect" op="equ"/>
        </dgm:constrLst>
      </dgm:if>
      <dgm:else name="Name7">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8" axis="ch" ptType="node">
      <dgm:layoutNode name="compNode">
        <dgm:alg type="composite"/>
        <dgm:shape xmlns:r="http://schemas.openxmlformats.org/officeDocument/2006/relationships" r:blip="">
          <dgm:adjLst/>
        </dgm:shape>
        <dgm:presOf axis="self"/>
        <dgm:constrLst>
          <dgm:constr type="w" for="ch" forName="iconBgRect" refType="w" fact="0.61"/>
          <dgm:constr type="h" for="ch" forName="iconBgRect" refType="w" refFor="ch" refForName="iconBgRect"/>
          <dgm:constr type="t" for="ch" forName="iconBgRect"/>
          <dgm:constr type="ctrX" for="ch" forName="iconBgRect" refType="w" fact="0.5"/>
          <dgm:constr type="w" for="ch" forName="iconRect" refType="w" fact="0.35"/>
          <dgm:constr type="h" for="ch" forName="iconRect" refType="w" refFor="ch" refForName="iconRect"/>
          <dgm:constr type="ctrX" for="ch" forName="iconRect" refType="ctrX" refFor="ch" refForName="iconBgRect"/>
          <dgm:constr type="ctrY" for="ch" forName="iconRect" refType="ctrY" refFor="ch" refForName="iconBgRect"/>
          <dgm:constr type="h" for="ch" forName="spaceRect" refType="w" fact="0.19"/>
          <dgm:constr type="w" for="ch" forName="spaceRect" refType="w"/>
          <dgm:constr type="l" for="ch" forName="spaceRect"/>
          <dgm:constr type="t" for="ch" forName="spaceRect" refType="b" refFor="ch" refForName="iconBg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9"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cap="all"/>
        </a:lvl1pPr>
      </dgm1612:lstStyle>
    </a:ext>
  </dgm:extLst>
</dgm:layoutDef>
</file>

<file path=ppt/diagrams/layout2.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3.xml><?xml version="1.0" encoding="utf-8"?>
<dgm:layoutDef xmlns:dgm="http://schemas.openxmlformats.org/drawingml/2006/diagram" xmlns:a="http://schemas.openxmlformats.org/drawingml/2006/main" uniqueId="urn:microsoft.com/office/officeart/2018/5/layout/IconCircleLabelList">
  <dgm:title val="Icon Circle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4"/>
          <dgm:constr type="h" for="des" forName="compNode" op="equ"/>
          <dgm:constr type="h" for="des" forName="textRect" op="equ"/>
        </dgm:constrLst>
      </dgm:if>
      <dgm:if name="Name5" axis="ch" ptType="node" func="cnt" op="lte" val="3">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0"/>
          <dgm:constr type="h" for="des" forName="compNode" op="equ"/>
          <dgm:constr type="h" for="des" forName="textRect" op="equ"/>
        </dgm:constrLst>
      </dgm:if>
      <dgm:if name="Name6"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2"/>
          <dgm:constr type="h" for="des" forName="compNode" op="equ"/>
          <dgm:constr type="h" for="des" forName="textRect" op="equ"/>
        </dgm:constrLst>
      </dgm:if>
      <dgm:else name="Name7">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8" axis="ch" ptType="node">
      <dgm:layoutNode name="compNode">
        <dgm:alg type="composite"/>
        <dgm:shape xmlns:r="http://schemas.openxmlformats.org/officeDocument/2006/relationships" r:blip="">
          <dgm:adjLst/>
        </dgm:shape>
        <dgm:presOf axis="self"/>
        <dgm:constrLst>
          <dgm:constr type="w" for="ch" forName="iconBgRect" refType="w" fact="0.61"/>
          <dgm:constr type="h" for="ch" forName="iconBgRect" refType="w" refFor="ch" refForName="iconBgRect"/>
          <dgm:constr type="t" for="ch" forName="iconBgRect"/>
          <dgm:constr type="ctrX" for="ch" forName="iconBgRect" refType="w" fact="0.5"/>
          <dgm:constr type="w" for="ch" forName="iconRect" refType="w" fact="0.35"/>
          <dgm:constr type="h" for="ch" forName="iconRect" refType="w" refFor="ch" refForName="iconRect"/>
          <dgm:constr type="ctrX" for="ch" forName="iconRect" refType="ctrX" refFor="ch" refForName="iconBgRect"/>
          <dgm:constr type="ctrY" for="ch" forName="iconRect" refType="ctrY" refFor="ch" refForName="iconBgRect"/>
          <dgm:constr type="h" for="ch" forName="spaceRect" refType="w" fact="0.19"/>
          <dgm:constr type="w" for="ch" forName="spaceRect" refType="w"/>
          <dgm:constr type="l" for="ch" forName="spaceRect"/>
          <dgm:constr type="t" for="ch" forName="spaceRect" refType="b" refFor="ch" refForName="iconBg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9"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cap="all"/>
        </a:lvl1pPr>
      </dgm1612:lstStyle>
    </a:ext>
  </dgm:extLst>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7.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18/2/layout/IconCircleList">
  <dgm:title val="Icon Circle List"/>
  <dgm:desc val="Use to show non-sequential or grouped chunks of information accompanied by related visuals. Circular shapes can hold an icon or small picture and corresponding text box shows Level 1 text. Works best for icons or small pictures with medium-length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alg type="sp"/>
    <dgm:shape xmlns:r="http://schemas.openxmlformats.org/officeDocument/2006/relationships" r:blip="">
      <dgm:adjLst/>
    </dgm:shape>
    <dgm:presOf/>
    <dgm:choose name="Name0">
      <dgm:if name="Name1" axis="ch" ptType="node" func="cnt" op="lte" val="3">
        <dgm:constrLst>
          <dgm:constr type="w" for="ch" forName="container" refType="w"/>
          <dgm:constr type="h" for="ch" forName="container" refType="h" fact="0.4"/>
        </dgm:constrLst>
      </dgm:if>
      <dgm:else name="Name2">
        <dgm:constrLst>
          <dgm:constr type="w" for="ch" forName="container" refType="w"/>
          <dgm:constr type="h" for="ch" forName="container" refType="h"/>
        </dgm:constrLst>
      </dgm:else>
    </dgm:choose>
    <dgm:ruleLst>
      <dgm:rule type="h" for="ch" forName="container" val="INF" fact="NaN" max="NaN"/>
    </dgm:ruleLst>
    <dgm:layoutNode name="container">
      <dgm:varLst>
        <dgm:dir/>
        <dgm:resizeHandles val="exact"/>
      </dgm:varLst>
      <dgm:choose name="Name3">
        <dgm:if name="Name4" axis="self" func="var" arg="dir" op="equ" val="norm">
          <dgm:alg type="snake">
            <dgm:param type="grDir" val="tL"/>
            <dgm:param type="flowDir" val="row"/>
            <dgm:param type="contDir" val="sameDir"/>
          </dgm:alg>
        </dgm:if>
        <dgm:else name="Name5">
          <dgm:alg type="snake">
            <dgm:param type="grDir" val="tR"/>
            <dgm:param type="flowDir" val="row"/>
            <dgm:param type="contDir" val="sameDir"/>
          </dgm:alg>
        </dgm:else>
      </dgm:choose>
      <dgm:shape xmlns:r="http://schemas.openxmlformats.org/officeDocument/2006/relationships" r:blip="">
        <dgm:adjLst/>
      </dgm:shape>
      <dgm:presOf/>
      <dgm:constrLst>
        <dgm:constr type="w" for="ch" forName="compNode" refType="w"/>
        <dgm:constr type="h" for="ch" forName="compNode" refType="w" fact="0.28"/>
        <dgm:constr type="w" for="ch" forName="sibTrans" refType="w" refFor="ch" refForName="compNode" fact="0.115"/>
        <dgm:constr type="sp" refType="h" op="equ" fact="0.17"/>
        <dgm:constr type="primFontSz" for="des" ptType="node" op="equ" val="24"/>
        <dgm:constr type="h" for="des" forName="compNode" op="equ"/>
        <dgm:constr type="h" for="des" forName="iconBgRect" op="equ"/>
      </dgm:constrLst>
      <dgm:ruleLst>
        <dgm:rule type="w" for="ch" forName="compNode" val="60" fact="NaN" max="NaN"/>
      </dgm:ruleLst>
      <dgm:forEach name="Name6" axis="ch" ptType="node">
        <dgm:layoutNode name="compNode">
          <dgm:alg type="composite"/>
          <dgm:shape xmlns:r="http://schemas.openxmlformats.org/officeDocument/2006/relationships" r:blip="">
            <dgm:adjLst/>
          </dgm:shape>
          <dgm:presOf axis="self"/>
          <dgm:constrLst>
            <dgm:constr type="w" for="ch" forName="iconBgRect" refType="w" fact="0.28"/>
            <dgm:constr type="h" for="ch" forName="iconBgRect" refType="w" refFor="ch" refForName="iconBgRect"/>
            <dgm:constr type="t" for="ch" forName="iconBgRect"/>
            <dgm:constr type="l" for="ch" forName="iconBgRect"/>
            <dgm:constr type="w" for="ch" forName="iconRect" refType="w" refFor="ch" refForName="iconBgRect" fact="0.58"/>
            <dgm:constr type="h" for="ch" forName="iconRect" refType="w" refFor="ch" refForName="iconRect"/>
            <dgm:constr type="ctrX" for="ch" forName="iconRect" refType="ctrX" refFor="ch" refForName="iconBgRect"/>
            <dgm:constr type="ctrY" for="ch" forName="iconRect" refType="ctrY" refFor="ch" refForName="iconBgRect"/>
            <dgm:constr type="w" for="ch" forName="spaceRect" refType="w" fact="0.06"/>
            <dgm:constr type="h" for="ch" forName="spaceRect" refType="h" refFor="ch" refForName="iconBgRect"/>
            <dgm:constr type="t" for="ch" forName="spaceRect" refType="t" refFor="ch" refForName="iconBgRect"/>
            <dgm:constr type="l" for="ch" forName="spaceRect" refType="r" refFor="ch" refForName="iconBgRect"/>
            <dgm:constr type="h" for="ch" forName="textRect" refType="h" refFor="ch" refForName="iconBgRect"/>
            <dgm:constr type="t" for="ch" forName="textRect" refType="t" refFor="ch" refForName="iconBgRect"/>
            <dgm:constr type="l" for="ch" forName="textRect" refType="r" refFor="ch" refForName="spaceRect"/>
          </dgm:constrLst>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choose name="Name7">
              <dgm:if name="Name8" func="var" arg="dir" op="equ" val="norm">
                <dgm:alg type="tx">
                  <dgm:param type="txAnchorVert" val="mid"/>
                  <dgm:param type="parTxLTRAlign" val="l"/>
                  <dgm:param type="shpTxLTRAlignCh" val="l"/>
                  <dgm:param type="parTxRTLAlign" val="l"/>
                  <dgm:param type="shpTxRTLAlignCh" val="l"/>
                </dgm:alg>
              </dgm:if>
              <dgm:else name="Name9">
                <dgm:alg type="tx">
                  <dgm:param type="txAnchorVert" val="mid"/>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Lst>
          </dgm:layoutNode>
        </dgm:layoutNode>
        <dgm:forEach name="Name10"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Node>
  <dgm:extLst>
    <a:ext uri="{68A01E43-0DF5-4B5B-8FA6-DAF915123BFB}">
      <dgm1612:lstStyle xmlns:dgm1612="http://schemas.microsoft.com/office/drawing/2016/12/diagram">
        <a:lvl1pPr>
          <a:lnSpc>
            <a:spcPct val="100000"/>
          </a:lnSpc>
        </a:lvl1pPr>
      </dgm1612:lstStyle>
    </a:ext>
  </dgm:extLst>
</dgm:layoutDef>
</file>

<file path=ppt/diagrams/layout9.xml><?xml version="1.0" encoding="utf-8"?>
<dgm:layoutDef xmlns:dgm="http://schemas.openxmlformats.org/drawingml/2006/diagram" xmlns:a="http://schemas.openxmlformats.org/drawingml/2006/main" uniqueId="urn:microsoft.com/office/officeart/2018/5/layout/IconCircleLabelList">
  <dgm:title val="Icon Circle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4"/>
          <dgm:constr type="h" for="des" forName="compNode" op="equ"/>
          <dgm:constr type="h" for="des" forName="textRect" op="equ"/>
        </dgm:constrLst>
      </dgm:if>
      <dgm:if name="Name5" axis="ch" ptType="node" func="cnt" op="lte" val="3">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0"/>
          <dgm:constr type="h" for="des" forName="compNode" op="equ"/>
          <dgm:constr type="h" for="des" forName="textRect" op="equ"/>
        </dgm:constrLst>
      </dgm:if>
      <dgm:if name="Name6"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2"/>
          <dgm:constr type="h" for="des" forName="compNode" op="equ"/>
          <dgm:constr type="h" for="des" forName="textRect" op="equ"/>
        </dgm:constrLst>
      </dgm:if>
      <dgm:else name="Name7">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8" axis="ch" ptType="node">
      <dgm:layoutNode name="compNode">
        <dgm:alg type="composite"/>
        <dgm:shape xmlns:r="http://schemas.openxmlformats.org/officeDocument/2006/relationships" r:blip="">
          <dgm:adjLst/>
        </dgm:shape>
        <dgm:presOf axis="self"/>
        <dgm:constrLst>
          <dgm:constr type="w" for="ch" forName="iconBgRect" refType="w" fact="0.61"/>
          <dgm:constr type="h" for="ch" forName="iconBgRect" refType="w" refFor="ch" refForName="iconBgRect"/>
          <dgm:constr type="t" for="ch" forName="iconBgRect"/>
          <dgm:constr type="ctrX" for="ch" forName="iconBgRect" refType="w" fact="0.5"/>
          <dgm:constr type="w" for="ch" forName="iconRect" refType="w" fact="0.35"/>
          <dgm:constr type="h" for="ch" forName="iconRect" refType="w" refFor="ch" refForName="iconRect"/>
          <dgm:constr type="ctrX" for="ch" forName="iconRect" refType="ctrX" refFor="ch" refForName="iconBgRect"/>
          <dgm:constr type="ctrY" for="ch" forName="iconRect" refType="ctrY" refFor="ch" refForName="iconBgRect"/>
          <dgm:constr type="h" for="ch" forName="spaceRect" refType="w" fact="0.19"/>
          <dgm:constr type="w" for="ch" forName="spaceRect" refType="w"/>
          <dgm:constr type="l" for="ch" forName="spaceRect"/>
          <dgm:constr type="t" for="ch" forName="spaceRect" refType="b" refFor="ch" refForName="iconBg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9"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cap="all"/>
        </a:lvl1pPr>
      </dgm1612:lstStyle>
    </a:ext>
  </dgm:extLst>
</dgm:layoutDef>
</file>

<file path=ppt/diagrams/layout10.xml><?xml version="1.0" encoding="utf-8"?>
<dgm:layoutDef xmlns:dgm="http://schemas.openxmlformats.org/drawingml/2006/diagram" xmlns:a="http://schemas.openxmlformats.org/drawingml/2006/main" uniqueId="urn:microsoft.com/office/officeart/2016/7/layout/RepeatingBendingProcessNew">
  <dgm:title val="Repeating Bending Process New"/>
  <dgm:desc val=""/>
  <dgm:catLst>
    <dgm:cat type="process" pri="5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axis="self" func="var" arg="dir" op="equ" val="norm">
        <dgm:alg type="snake">
          <dgm:param type="grDir" val="tL"/>
          <dgm:param type="flowDir" val="row"/>
          <dgm:param type="contDir" val="sameDir"/>
          <dgm:param type="bkpt" val="endCnv"/>
        </dgm:alg>
      </dgm:if>
      <dgm:else name="Name3">
        <dgm:alg type="snake">
          <dgm:param type="grDir" val="tR"/>
          <dgm:param type="flowDir" val="row"/>
          <dgm:param type="contDir" val="sameDir"/>
          <dgm:param type="bkpt" val="endCnv"/>
        </dgm:alg>
      </dgm:else>
    </dgm:choose>
    <dgm:shape xmlns:r="http://schemas.openxmlformats.org/officeDocument/2006/relationships" r:blip="">
      <dgm:adjLst/>
    </dgm:shape>
    <dgm:presOf/>
    <dgm:constrLst>
      <dgm:constr type="w" for="ch" ptType="node" refType="w"/>
      <dgm:constr type="w" for="ch" forName="sibTrans" refType="w" refFor="ch" refPtType="node" op="equ" fact="0.23"/>
      <dgm:constr type="sp" refType="w" refFor="ch" refForName="sibTrans" op="equ"/>
      <dgm:constr type="userB" for="des" forName="connectorText" refType="sp"/>
      <dgm:constr type="primFontSz" for="ch" ptType="node" op="equ" val="65"/>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ect" r:blip="">
          <dgm:adjLst/>
        </dgm:shape>
        <dgm:presOf axis="desOrSelf" ptType="node"/>
        <dgm:constrLst>
          <dgm:constr type="h" refType="w" fact="0.6"/>
          <dgm:constr type="tMarg" refType="h" fact="0.243"/>
          <dgm:constr type="bMarg" refType="h" fact="0.243"/>
          <dgm:constr type="lMarg" refType="w" fact="0.1389"/>
          <dgm:constr type="rMarg" refType="w" fact="0.1389"/>
        </dgm:constrLst>
        <dgm:ruleLst>
          <dgm:rule type="primFontSz" val="12" fact="NaN" max="NaN"/>
        </dgm:ruleLst>
      </dgm:layoutNode>
      <dgm:forEach name="sibTransForEach" axis="followSib" ptType="sibTrans" cnt="1">
        <dgm:layoutNode name="sibTrans">
          <dgm:choose name="Name4">
            <dgm:if name="Name5" axis="self" func="var" arg="dir" op="equ" val="norm">
              <dgm:alg type="conn">
                <dgm:param type="connRout" val="bend"/>
                <dgm:param type="dim" val="1D"/>
                <dgm:param type="begPts" val="midR bCtr"/>
                <dgm:param type="endPts" val="midL tCtr"/>
              </dgm:alg>
            </dgm:if>
            <dgm:else name="Name6">
              <dgm:alg type="conn">
                <dgm:param type="connRout" val="bend"/>
                <dgm:param type="dim" val="1D"/>
                <dgm:param type="begPts" val="midL bCtr"/>
                <dgm:param type="endPts" val="midR tCtr"/>
              </dgm:alg>
            </dgm:else>
          </dgm:choose>
          <dgm:shape xmlns:r="http://schemas.openxmlformats.org/officeDocument/2006/relationships" type="conn" r:blip="" zOrderOff="-2">
            <dgm:adjLst/>
          </dgm:shape>
          <dgm:presOf axis="self"/>
          <dgm:constrLst>
            <dgm:constr type="begPad" val="-0.05"/>
            <dgm:constr type="endPad" val="0.9"/>
            <dgm:constr type="userA" for="ch" refType="connDist"/>
          </dgm:constrLst>
          <dgm:ruleLst/>
          <dgm:layoutNode name="connectorText">
            <dgm:alg type="tx">
              <dgm:param type="autoTxRot" val="upr"/>
            </dgm:alg>
            <dgm:shape xmlns:r="http://schemas.openxmlformats.org/officeDocument/2006/relationships" type="rect" r:blip="" hideGeom="1">
              <dgm:adjLst/>
            </dgm:shape>
            <dgm:presOf axis="self"/>
            <dgm:constrLst>
              <dgm:constr type="userA"/>
              <dgm:constr type="userB"/>
              <dgm:constr type="w" refType="userA" fact="0.05"/>
              <dgm:constr type="h" refType="userB" fact="0.01"/>
              <dgm:constr type="lMarg" val="1"/>
              <dgm:constr type="rMarg" val="1"/>
              <dgm:constr type="tMarg"/>
              <dgm:constr type="bMarg"/>
            </dgm:constrLst>
            <dgm:ruleLst>
              <dgm:rule type="w" val="NaN" fact="0.6" max="NaN"/>
              <dgm:rule type="h" val="NaN" fact="0.6" max="NaN"/>
              <dgm:rule type="primFontSz" val="5" fact="NaN" max="NaN"/>
            </dgm:ruleLst>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atin typeface="Abadi" panose="020F0502020204030204" pitchFamily="34" charset="0"/>
              </a:defRPr>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atin typeface="Abadi" panose="020F0502020204030204" pitchFamily="34" charset="0"/>
              </a:defRPr>
            </a:lvl1pPr>
          </a:lstStyle>
          <a:p>
            <a:fld id="{54FBF9EB-5E3C-4661-B438-5725E3250CC1}" type="datetimeFigureOut">
              <a:rPr lang="en-US" smtClean="0"/>
              <a:pPr/>
              <a:t>6/23/2025</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atin typeface="Abadi" panose="020B0604020104020204" pitchFamily="34" charset="0"/>
              </a:defRPr>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atin typeface="Abadi" panose="020B0604020104020204" pitchFamily="34" charset="0"/>
              </a:defRPr>
            </a:lvl1pPr>
          </a:lstStyle>
          <a:p>
            <a:fld id="{4993B8F4-2E8D-4AA1-93F1-A47A45270D94}" type="slidenum">
              <a:rPr lang="en-US" smtClean="0"/>
              <a:pPr/>
              <a:t>‹#›</a:t>
            </a:fld>
            <a:endParaRPr lang="en-US" dirty="0"/>
          </a:p>
        </p:txBody>
      </p:sp>
    </p:spTree>
    <p:extLst>
      <p:ext uri="{BB962C8B-B14F-4D97-AF65-F5344CB8AC3E}">
        <p14:creationId xmlns:p14="http://schemas.microsoft.com/office/powerpoint/2010/main" val="316477765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Abadi" panose="020F0502020204030204" pitchFamily="34" charset="0"/>
        <a:ea typeface="+mn-ea"/>
        <a:cs typeface="+mn-cs"/>
      </a:defRPr>
    </a:lvl1pPr>
    <a:lvl2pPr marL="457200" algn="l" defTabSz="914400" rtl="0" eaLnBrk="1" latinLnBrk="0" hangingPunct="1">
      <a:defRPr sz="1200" kern="1200">
        <a:solidFill>
          <a:schemeClr val="tx1"/>
        </a:solidFill>
        <a:latin typeface="Abadi" panose="020F0502020204030204" pitchFamily="34" charset="0"/>
        <a:ea typeface="+mn-ea"/>
        <a:cs typeface="+mn-cs"/>
      </a:defRPr>
    </a:lvl2pPr>
    <a:lvl3pPr marL="914400" algn="l" defTabSz="914400" rtl="0" eaLnBrk="1" latinLnBrk="0" hangingPunct="1">
      <a:defRPr sz="1200" kern="1200">
        <a:solidFill>
          <a:schemeClr val="tx1"/>
        </a:solidFill>
        <a:latin typeface="Abadi" panose="020F0502020204030204" pitchFamily="34" charset="0"/>
        <a:ea typeface="+mn-ea"/>
        <a:cs typeface="+mn-cs"/>
      </a:defRPr>
    </a:lvl3pPr>
    <a:lvl4pPr marL="1371600" algn="l" defTabSz="914400" rtl="0" eaLnBrk="1" latinLnBrk="0" hangingPunct="1">
      <a:defRPr sz="1200" kern="1200">
        <a:solidFill>
          <a:schemeClr val="tx1"/>
        </a:solidFill>
        <a:latin typeface="Abadi" panose="020F0502020204030204" pitchFamily="34" charset="0"/>
        <a:ea typeface="+mn-ea"/>
        <a:cs typeface="+mn-cs"/>
      </a:defRPr>
    </a:lvl4pPr>
    <a:lvl5pPr marL="1828800" algn="l" defTabSz="914400" rtl="0" eaLnBrk="1" latinLnBrk="0" hangingPunct="1">
      <a:defRPr sz="1200" kern="1200">
        <a:solidFill>
          <a:schemeClr val="tx1"/>
        </a:solidFill>
        <a:latin typeface="Abadi" panose="020F050202020403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19" name="Group 18"/>
          <p:cNvGrpSpPr/>
          <p:nvPr/>
        </p:nvGrpSpPr>
        <p:grpSpPr>
          <a:xfrm>
            <a:off x="546100" y="-4763"/>
            <a:ext cx="5014912" cy="6862763"/>
            <a:chOff x="2928938" y="-4763"/>
            <a:chExt cx="5014912" cy="6862763"/>
          </a:xfrm>
        </p:grpSpPr>
        <p:sp>
          <p:nvSpPr>
            <p:cNvPr id="22" name="Freeform 6"/>
            <p:cNvSpPr/>
            <p:nvPr/>
          </p:nvSpPr>
          <p:spPr bwMode="auto">
            <a:xfrm>
              <a:off x="3367088" y="-4763"/>
              <a:ext cx="1063625" cy="2782888"/>
            </a:xfrm>
            <a:custGeom>
              <a:avLst/>
              <a:gdLst/>
              <a:ahLst/>
              <a:cxnLst/>
              <a:rect l="0" t="0" r="r" b="b"/>
              <a:pathLst>
                <a:path w="670" h="1753">
                  <a:moveTo>
                    <a:pt x="0" y="1696"/>
                  </a:moveTo>
                  <a:lnTo>
                    <a:pt x="225" y="1753"/>
                  </a:lnTo>
                  <a:lnTo>
                    <a:pt x="670" y="0"/>
                  </a:lnTo>
                  <a:lnTo>
                    <a:pt x="430" y="0"/>
                  </a:lnTo>
                  <a:lnTo>
                    <a:pt x="0" y="1696"/>
                  </a:lnTo>
                  <a:close/>
                </a:path>
              </a:pathLst>
            </a:custGeom>
            <a:solidFill>
              <a:schemeClr val="accent1"/>
            </a:solidFill>
            <a:ln>
              <a:noFill/>
            </a:ln>
          </p:spPr>
        </p:sp>
        <p:sp>
          <p:nvSpPr>
            <p:cNvPr id="23" name="Freeform 7"/>
            <p:cNvSpPr/>
            <p:nvPr/>
          </p:nvSpPr>
          <p:spPr bwMode="auto">
            <a:xfrm>
              <a:off x="2928938" y="-4763"/>
              <a:ext cx="1035050" cy="2673350"/>
            </a:xfrm>
            <a:custGeom>
              <a:avLst/>
              <a:gdLst/>
              <a:ahLst/>
              <a:cxnLst/>
              <a:rect l="0" t="0" r="r" b="b"/>
              <a:pathLst>
                <a:path w="652" h="1684">
                  <a:moveTo>
                    <a:pt x="225" y="1684"/>
                  </a:moveTo>
                  <a:lnTo>
                    <a:pt x="652" y="0"/>
                  </a:lnTo>
                  <a:lnTo>
                    <a:pt x="411" y="0"/>
                  </a:lnTo>
                  <a:lnTo>
                    <a:pt x="0" y="1627"/>
                  </a:lnTo>
                  <a:lnTo>
                    <a:pt x="219" y="1681"/>
                  </a:lnTo>
                  <a:lnTo>
                    <a:pt x="225" y="1684"/>
                  </a:lnTo>
                  <a:close/>
                </a:path>
              </a:pathLst>
            </a:custGeom>
            <a:solidFill>
              <a:schemeClr val="tx1">
                <a:lumMod val="65000"/>
                <a:lumOff val="35000"/>
              </a:schemeClr>
            </a:solidFill>
            <a:ln>
              <a:noFill/>
            </a:ln>
          </p:spPr>
        </p:sp>
        <p:sp>
          <p:nvSpPr>
            <p:cNvPr id="24" name="Freeform 9"/>
            <p:cNvSpPr/>
            <p:nvPr/>
          </p:nvSpPr>
          <p:spPr bwMode="auto">
            <a:xfrm>
              <a:off x="2928938" y="2582862"/>
              <a:ext cx="2693987" cy="4275138"/>
            </a:xfrm>
            <a:custGeom>
              <a:avLst/>
              <a:gdLst/>
              <a:ahLst/>
              <a:cxnLst/>
              <a:rect l="0" t="0" r="r" b="b"/>
              <a:pathLst>
                <a:path w="1697" h="2693">
                  <a:moveTo>
                    <a:pt x="0" y="0"/>
                  </a:moveTo>
                  <a:lnTo>
                    <a:pt x="1622" y="2693"/>
                  </a:lnTo>
                  <a:lnTo>
                    <a:pt x="1697" y="2693"/>
                  </a:lnTo>
                  <a:lnTo>
                    <a:pt x="0" y="0"/>
                  </a:lnTo>
                  <a:close/>
                </a:path>
              </a:pathLst>
            </a:custGeom>
            <a:solidFill>
              <a:schemeClr val="tx1">
                <a:lumMod val="85000"/>
                <a:lumOff val="15000"/>
              </a:schemeClr>
            </a:solidFill>
            <a:ln>
              <a:noFill/>
            </a:ln>
          </p:spPr>
        </p:sp>
        <p:sp>
          <p:nvSpPr>
            <p:cNvPr id="25" name="Freeform 10"/>
            <p:cNvSpPr/>
            <p:nvPr/>
          </p:nvSpPr>
          <p:spPr bwMode="auto">
            <a:xfrm>
              <a:off x="3371850" y="2692400"/>
              <a:ext cx="3332162" cy="4165600"/>
            </a:xfrm>
            <a:custGeom>
              <a:avLst/>
              <a:gdLst/>
              <a:ahLst/>
              <a:cxnLst/>
              <a:rect l="0" t="0" r="r" b="b"/>
              <a:pathLst>
                <a:path w="2099" h="2624">
                  <a:moveTo>
                    <a:pt x="2099" y="2624"/>
                  </a:moveTo>
                  <a:lnTo>
                    <a:pt x="0" y="0"/>
                  </a:lnTo>
                  <a:lnTo>
                    <a:pt x="2021" y="2624"/>
                  </a:lnTo>
                  <a:lnTo>
                    <a:pt x="2099" y="2624"/>
                  </a:lnTo>
                  <a:close/>
                </a:path>
              </a:pathLst>
            </a:custGeom>
            <a:solidFill>
              <a:schemeClr val="accent1">
                <a:lumMod val="50000"/>
              </a:schemeClr>
            </a:solidFill>
            <a:ln>
              <a:noFill/>
            </a:ln>
          </p:spPr>
        </p:sp>
        <p:sp>
          <p:nvSpPr>
            <p:cNvPr id="26" name="Freeform 11"/>
            <p:cNvSpPr/>
            <p:nvPr/>
          </p:nvSpPr>
          <p:spPr bwMode="auto">
            <a:xfrm>
              <a:off x="3367088" y="2687637"/>
              <a:ext cx="4576762" cy="4170363"/>
            </a:xfrm>
            <a:custGeom>
              <a:avLst/>
              <a:gdLst/>
              <a:ahLst/>
              <a:cxnLst/>
              <a:rect l="0" t="0" r="r" b="b"/>
              <a:pathLst>
                <a:path w="2883" h="2627">
                  <a:moveTo>
                    <a:pt x="0" y="0"/>
                  </a:moveTo>
                  <a:lnTo>
                    <a:pt x="3" y="3"/>
                  </a:lnTo>
                  <a:lnTo>
                    <a:pt x="2102" y="2627"/>
                  </a:lnTo>
                  <a:lnTo>
                    <a:pt x="2883" y="2627"/>
                  </a:lnTo>
                  <a:lnTo>
                    <a:pt x="225" y="57"/>
                  </a:lnTo>
                  <a:lnTo>
                    <a:pt x="0" y="0"/>
                  </a:lnTo>
                  <a:close/>
                </a:path>
              </a:pathLst>
            </a:custGeom>
            <a:solidFill>
              <a:schemeClr val="accent1">
                <a:lumMod val="75000"/>
              </a:schemeClr>
            </a:solidFill>
            <a:ln>
              <a:noFill/>
            </a:ln>
          </p:spPr>
        </p:sp>
        <p:sp>
          <p:nvSpPr>
            <p:cNvPr id="27" name="Freeform 12"/>
            <p:cNvSpPr/>
            <p:nvPr/>
          </p:nvSpPr>
          <p:spPr bwMode="auto">
            <a:xfrm>
              <a:off x="2928938" y="2578100"/>
              <a:ext cx="3584575" cy="4279900"/>
            </a:xfrm>
            <a:custGeom>
              <a:avLst/>
              <a:gdLst/>
              <a:ahLst/>
              <a:cxnLst/>
              <a:rect l="0" t="0" r="r" b="b"/>
              <a:pathLst>
                <a:path w="2258" h="2696">
                  <a:moveTo>
                    <a:pt x="2258" y="2696"/>
                  </a:moveTo>
                  <a:lnTo>
                    <a:pt x="264" y="111"/>
                  </a:lnTo>
                  <a:lnTo>
                    <a:pt x="228" y="60"/>
                  </a:lnTo>
                  <a:lnTo>
                    <a:pt x="225" y="57"/>
                  </a:lnTo>
                  <a:lnTo>
                    <a:pt x="0" y="0"/>
                  </a:lnTo>
                  <a:lnTo>
                    <a:pt x="0" y="3"/>
                  </a:lnTo>
                  <a:lnTo>
                    <a:pt x="1697" y="2696"/>
                  </a:lnTo>
                  <a:lnTo>
                    <a:pt x="2258" y="2696"/>
                  </a:lnTo>
                  <a:close/>
                </a:path>
              </a:pathLst>
            </a:custGeom>
            <a:solidFill>
              <a:schemeClr val="tx1">
                <a:lumMod val="75000"/>
                <a:lumOff val="25000"/>
              </a:schemeClr>
            </a:solidFill>
            <a:ln>
              <a:noFill/>
            </a:ln>
          </p:spPr>
        </p:sp>
      </p:grpSp>
      <p:sp>
        <p:nvSpPr>
          <p:cNvPr id="2" name="Title 1"/>
          <p:cNvSpPr>
            <a:spLocks noGrp="1"/>
          </p:cNvSpPr>
          <p:nvPr>
            <p:ph type="ctrTitle"/>
          </p:nvPr>
        </p:nvSpPr>
        <p:spPr>
          <a:xfrm>
            <a:off x="2928401" y="1380068"/>
            <a:ext cx="8574622" cy="2616199"/>
          </a:xfrm>
        </p:spPr>
        <p:txBody>
          <a:bodyPr anchor="b">
            <a:normAutofit/>
          </a:bodyPr>
          <a:lstStyle>
            <a:lvl1pPr algn="r">
              <a:defRPr sz="6000">
                <a:effectLst/>
              </a:defRPr>
            </a:lvl1pPr>
          </a:lstStyle>
          <a:p>
            <a:r>
              <a:rPr lang="en-US"/>
              <a:t>Click to edit Master title style</a:t>
            </a:r>
            <a:endParaRPr lang="en-US" dirty="0"/>
          </a:p>
        </p:txBody>
      </p:sp>
      <p:sp>
        <p:nvSpPr>
          <p:cNvPr id="3" name="Subtitle 2"/>
          <p:cNvSpPr>
            <a:spLocks noGrp="1"/>
          </p:cNvSpPr>
          <p:nvPr>
            <p:ph type="subTitle" idx="1"/>
          </p:nvPr>
        </p:nvSpPr>
        <p:spPr>
          <a:xfrm>
            <a:off x="4515377" y="3996267"/>
            <a:ext cx="6987645" cy="1388534"/>
          </a:xfrm>
        </p:spPr>
        <p:txBody>
          <a:bodyPr anchor="t">
            <a:normAutofit/>
          </a:bodyPr>
          <a:lstStyle>
            <a:lvl1pPr marL="0" indent="0" algn="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23FEA57E-7C1A-457B-A4CD-5DCEB057B502}" type="datetime1">
              <a:rPr lang="en-US" smtClean="0"/>
              <a:t>6/23/2025</a:t>
            </a:fld>
            <a:endParaRPr lang="en-US" dirty="0"/>
          </a:p>
        </p:txBody>
      </p:sp>
      <p:sp>
        <p:nvSpPr>
          <p:cNvPr id="5" name="Footer Placeholder 4"/>
          <p:cNvSpPr>
            <a:spLocks noGrp="1"/>
          </p:cNvSpPr>
          <p:nvPr>
            <p:ph type="ftr" sz="quarter" idx="11"/>
          </p:nvPr>
        </p:nvSpPr>
        <p:spPr>
          <a:xfrm>
            <a:off x="5332412" y="5883275"/>
            <a:ext cx="4324044" cy="365125"/>
          </a:xfrm>
        </p:spPr>
        <p:txBody>
          <a:bodyPr/>
          <a:lstStyle/>
          <a:p>
            <a:r>
              <a:rPr lang="en-US"/>
              <a:t>Sample Footer Text</a:t>
            </a:r>
            <a:endParaRPr lang="en-US" dirty="0"/>
          </a:p>
        </p:txBody>
      </p:sp>
      <p:sp>
        <p:nvSpPr>
          <p:cNvPr id="6" name="Slide Number Placeholder 5"/>
          <p:cNvSpPr>
            <a:spLocks noGrp="1"/>
          </p:cNvSpPr>
          <p:nvPr>
            <p:ph type="sldNum" sz="quarter" idx="12"/>
          </p:nvPr>
        </p:nvSpPr>
        <p:spPr/>
        <p:txBody>
          <a:bodyPr/>
          <a:lstStyle/>
          <a:p>
            <a:fld id="{F8E28480-1C08-4458-AD97-0283E6FFD09D}" type="slidenum">
              <a:rPr lang="en-US" smtClean="0"/>
              <a:t>‹#›</a:t>
            </a:fld>
            <a:endParaRPr lang="en-US" dirty="0"/>
          </a:p>
        </p:txBody>
      </p:sp>
    </p:spTree>
    <p:extLst>
      <p:ext uri="{BB962C8B-B14F-4D97-AF65-F5344CB8AC3E}">
        <p14:creationId xmlns:p14="http://schemas.microsoft.com/office/powerpoint/2010/main" val="3880258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chor="ctr"/>
          <a:lstStyle>
            <a:lvl1pPr>
              <a:buClr>
                <a:schemeClr val="accent1">
                  <a:lumMod val="75000"/>
                </a:schemeClr>
              </a:buClr>
              <a:defRPr/>
            </a:lvl1pPr>
            <a:lvl2pPr>
              <a:buClr>
                <a:schemeClr val="accent1">
                  <a:lumMod val="75000"/>
                </a:schemeClr>
              </a:buClr>
              <a:defRPr/>
            </a:lvl2pPr>
            <a:lvl3pPr>
              <a:buClr>
                <a:schemeClr val="accent1">
                  <a:lumMod val="75000"/>
                </a:schemeClr>
              </a:buClr>
              <a:defRPr/>
            </a:lvl3pPr>
            <a:lvl4pPr>
              <a:buClr>
                <a:schemeClr val="accent1">
                  <a:lumMod val="75000"/>
                </a:schemeClr>
              </a:buClr>
              <a:defRPr/>
            </a:lvl4pPr>
            <a:lvl5pPr>
              <a:buClr>
                <a:schemeClr val="accent1">
                  <a:lumMod val="75000"/>
                </a:schemeClr>
              </a:buCl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01AF2CE-4F37-411C-A3EE-BBBE223265BF}" type="datetime1">
              <a:rPr lang="en-US" smtClean="0"/>
              <a:t>6/23/2025</a:t>
            </a:fld>
            <a:endParaRPr lang="en-US"/>
          </a:p>
        </p:txBody>
      </p:sp>
      <p:sp>
        <p:nvSpPr>
          <p:cNvPr id="5" name="Footer Placeholder 4"/>
          <p:cNvSpPr>
            <a:spLocks noGrp="1"/>
          </p:cNvSpPr>
          <p:nvPr>
            <p:ph type="ftr" sz="quarter" idx="11"/>
          </p:nvPr>
        </p:nvSpPr>
        <p:spPr/>
        <p:txBody>
          <a:bodyPr/>
          <a:lstStyle/>
          <a:p>
            <a:r>
              <a:rPr lang="en-US"/>
              <a:t>Sample Footer Text</a:t>
            </a:r>
          </a:p>
        </p:txBody>
      </p:sp>
      <p:sp>
        <p:nvSpPr>
          <p:cNvPr id="6" name="Slide Number Placeholder 5"/>
          <p:cNvSpPr>
            <a:spLocks noGrp="1"/>
          </p:cNvSpPr>
          <p:nvPr>
            <p:ph type="sldNum" sz="quarter" idx="12"/>
          </p:nvPr>
        </p:nvSpPr>
        <p:spPr>
          <a:xfrm>
            <a:off x="10951856" y="5867131"/>
            <a:ext cx="551167" cy="365125"/>
          </a:xfrm>
        </p:spPr>
        <p:txBody>
          <a:bodyPr/>
          <a:lstStyle/>
          <a:p>
            <a:fld id="{F8E28480-1C08-4458-AD97-0283E6FFD09D}" type="slidenum">
              <a:rPr lang="en-US" smtClean="0"/>
              <a:t>‹#›</a:t>
            </a:fld>
            <a:endParaRPr lang="en-US"/>
          </a:p>
        </p:txBody>
      </p:sp>
    </p:spTree>
    <p:extLst>
      <p:ext uri="{BB962C8B-B14F-4D97-AF65-F5344CB8AC3E}">
        <p14:creationId xmlns:p14="http://schemas.microsoft.com/office/powerpoint/2010/main" val="91988381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572279" y="2666999"/>
            <a:ext cx="8930747" cy="2110382"/>
          </a:xfrm>
        </p:spPr>
        <p:txBody>
          <a:bodyPr anchor="b"/>
          <a:lstStyle>
            <a:lvl1pPr algn="r">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2572278" y="4777381"/>
            <a:ext cx="8930748" cy="860400"/>
          </a:xfrm>
        </p:spPr>
        <p:txBody>
          <a:bodyPr anchor="t">
            <a:normAutofit/>
          </a:bodyPr>
          <a:lstStyle>
            <a:lvl1pPr marL="0" indent="0" algn="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96083D4-708C-4BB5-B4FD-30CE9FA12FD5}" type="datetime1">
              <a:rPr lang="en-US" smtClean="0"/>
              <a:t>6/23/2025</a:t>
            </a:fld>
            <a:endParaRPr lang="en-US"/>
          </a:p>
        </p:txBody>
      </p:sp>
      <p:sp>
        <p:nvSpPr>
          <p:cNvPr id="5" name="Footer Placeholder 4"/>
          <p:cNvSpPr>
            <a:spLocks noGrp="1"/>
          </p:cNvSpPr>
          <p:nvPr>
            <p:ph type="ftr" sz="quarter" idx="11"/>
          </p:nvPr>
        </p:nvSpPr>
        <p:spPr/>
        <p:txBody>
          <a:bodyPr/>
          <a:lstStyle/>
          <a:p>
            <a:r>
              <a:rPr lang="en-US"/>
              <a:t>Sample Footer Text</a:t>
            </a:r>
            <a:endParaRPr lang="en-US" dirty="0"/>
          </a:p>
        </p:txBody>
      </p:sp>
      <p:sp>
        <p:nvSpPr>
          <p:cNvPr id="6" name="Slide Number Placeholder 5"/>
          <p:cNvSpPr>
            <a:spLocks noGrp="1"/>
          </p:cNvSpPr>
          <p:nvPr>
            <p:ph type="sldNum" sz="quarter" idx="12"/>
          </p:nvPr>
        </p:nvSpPr>
        <p:spPr/>
        <p:txBody>
          <a:bodyPr/>
          <a:lstStyle/>
          <a:p>
            <a:fld id="{F8E28480-1C08-4458-AD97-0283E6FFD09D}" type="slidenum">
              <a:rPr lang="en-US" smtClean="0"/>
              <a:t>‹#›</a:t>
            </a:fld>
            <a:endParaRPr lang="en-US"/>
          </a:p>
        </p:txBody>
      </p:sp>
    </p:spTree>
    <p:extLst>
      <p:ext uri="{BB962C8B-B14F-4D97-AF65-F5344CB8AC3E}">
        <p14:creationId xmlns:p14="http://schemas.microsoft.com/office/powerpoint/2010/main" val="374138146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84311" y="685800"/>
            <a:ext cx="10018713" cy="1752599"/>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484312" y="2666999"/>
            <a:ext cx="4895055" cy="3124201"/>
          </a:xfrm>
        </p:spPr>
        <p:txBody>
          <a:bodyPr>
            <a:normAutofit/>
          </a:bodyPr>
          <a:lstStyle>
            <a:lvl1pPr>
              <a:buClr>
                <a:schemeClr val="accent1">
                  <a:lumMod val="75000"/>
                </a:schemeClr>
              </a:buClr>
              <a:defRPr sz="1800"/>
            </a:lvl1pPr>
            <a:lvl2pPr>
              <a:buClr>
                <a:schemeClr val="accent1">
                  <a:lumMod val="75000"/>
                </a:schemeClr>
              </a:buClr>
              <a:defRPr sz="1600"/>
            </a:lvl2pPr>
            <a:lvl3pPr>
              <a:buClr>
                <a:schemeClr val="accent1">
                  <a:lumMod val="75000"/>
                </a:schemeClr>
              </a:buClr>
              <a:defRPr sz="1400"/>
            </a:lvl3pPr>
            <a:lvl4pPr>
              <a:buClr>
                <a:schemeClr val="accent1">
                  <a:lumMod val="75000"/>
                </a:schemeClr>
              </a:buClr>
              <a:defRPr sz="1200"/>
            </a:lvl4pPr>
            <a:lvl5pPr>
              <a:buClr>
                <a:schemeClr val="accent1">
                  <a:lumMod val="75000"/>
                </a:schemeClr>
              </a:buCl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607967" y="2667000"/>
            <a:ext cx="4895056" cy="3124200"/>
          </a:xfrm>
        </p:spPr>
        <p:txBody>
          <a:bodyPr>
            <a:normAutofit/>
          </a:bodyPr>
          <a:lstStyle>
            <a:lvl1pPr>
              <a:buClr>
                <a:schemeClr val="accent1">
                  <a:lumMod val="75000"/>
                </a:schemeClr>
              </a:buClr>
              <a:defRPr sz="1800"/>
            </a:lvl1pPr>
            <a:lvl2pPr>
              <a:buClr>
                <a:schemeClr val="accent1">
                  <a:lumMod val="75000"/>
                </a:schemeClr>
              </a:buClr>
              <a:defRPr sz="1600"/>
            </a:lvl2pPr>
            <a:lvl3pPr>
              <a:buClr>
                <a:schemeClr val="accent1">
                  <a:lumMod val="75000"/>
                </a:schemeClr>
              </a:buClr>
              <a:defRPr sz="1400"/>
            </a:lvl3pPr>
            <a:lvl4pPr>
              <a:buClr>
                <a:schemeClr val="accent1">
                  <a:lumMod val="75000"/>
                </a:schemeClr>
              </a:buClr>
              <a:defRPr sz="1200"/>
            </a:lvl4pPr>
            <a:lvl5pPr>
              <a:buClr>
                <a:schemeClr val="accent1">
                  <a:lumMod val="75000"/>
                </a:schemeClr>
              </a:buCl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D0D239B2-65BC-4C2A-A62B-3EABFE9590E4}" type="datetime1">
              <a:rPr lang="en-US" smtClean="0"/>
              <a:t>6/23/2025</a:t>
            </a:fld>
            <a:endParaRPr lang="en-US"/>
          </a:p>
        </p:txBody>
      </p:sp>
      <p:sp>
        <p:nvSpPr>
          <p:cNvPr id="6" name="Footer Placeholder 5"/>
          <p:cNvSpPr>
            <a:spLocks noGrp="1"/>
          </p:cNvSpPr>
          <p:nvPr>
            <p:ph type="ftr" sz="quarter" idx="11"/>
          </p:nvPr>
        </p:nvSpPr>
        <p:spPr/>
        <p:txBody>
          <a:bodyPr/>
          <a:lstStyle/>
          <a:p>
            <a:r>
              <a:rPr lang="en-US"/>
              <a:t>Sample Footer Text</a:t>
            </a:r>
          </a:p>
        </p:txBody>
      </p:sp>
      <p:sp>
        <p:nvSpPr>
          <p:cNvPr id="7" name="Slide Number Placeholder 6"/>
          <p:cNvSpPr>
            <a:spLocks noGrp="1"/>
          </p:cNvSpPr>
          <p:nvPr>
            <p:ph type="sldNum" sz="quarter" idx="12"/>
          </p:nvPr>
        </p:nvSpPr>
        <p:spPr/>
        <p:txBody>
          <a:bodyPr/>
          <a:lstStyle/>
          <a:p>
            <a:fld id="{F8E28480-1C08-4458-AD97-0283E6FFD09D}" type="slidenum">
              <a:rPr lang="en-US" smtClean="0"/>
              <a:t>‹#›</a:t>
            </a:fld>
            <a:endParaRPr lang="en-US"/>
          </a:p>
        </p:txBody>
      </p:sp>
    </p:spTree>
    <p:extLst>
      <p:ext uri="{BB962C8B-B14F-4D97-AF65-F5344CB8AC3E}">
        <p14:creationId xmlns:p14="http://schemas.microsoft.com/office/powerpoint/2010/main" val="82680581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772179" y="2658533"/>
            <a:ext cx="4607188" cy="576262"/>
          </a:xfrm>
        </p:spPr>
        <p:txBody>
          <a:bodyPr anchor="b">
            <a:noAutofit/>
          </a:bodyPr>
          <a:lstStyle>
            <a:lvl1pPr marL="0" indent="0">
              <a:buNone/>
              <a:defRPr sz="2800" b="0">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484311" y="3335337"/>
            <a:ext cx="4895056" cy="2455862"/>
          </a:xfrm>
        </p:spPr>
        <p:txBody>
          <a:bodyPr anchor="t">
            <a:normAutofit/>
          </a:bodyPr>
          <a:lstStyle>
            <a:lvl1pPr>
              <a:buClr>
                <a:schemeClr val="accent1">
                  <a:lumMod val="75000"/>
                </a:schemeClr>
              </a:buClr>
              <a:defRPr sz="1800"/>
            </a:lvl1pPr>
            <a:lvl2pPr>
              <a:buClr>
                <a:schemeClr val="accent1">
                  <a:lumMod val="75000"/>
                </a:schemeClr>
              </a:buClr>
              <a:defRPr sz="1600"/>
            </a:lvl2pPr>
            <a:lvl3pPr>
              <a:buClr>
                <a:schemeClr val="accent1">
                  <a:lumMod val="75000"/>
                </a:schemeClr>
              </a:buClr>
              <a:defRPr sz="1400"/>
            </a:lvl3pPr>
            <a:lvl4pPr>
              <a:buClr>
                <a:schemeClr val="accent1">
                  <a:lumMod val="75000"/>
                </a:schemeClr>
              </a:buClr>
              <a:defRPr sz="1200"/>
            </a:lvl4pPr>
            <a:lvl5pPr>
              <a:buClr>
                <a:schemeClr val="accent1">
                  <a:lumMod val="75000"/>
                </a:schemeClr>
              </a:buCl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880487" y="2667000"/>
            <a:ext cx="4622537" cy="576262"/>
          </a:xfrm>
        </p:spPr>
        <p:txBody>
          <a:bodyPr anchor="b">
            <a:noAutofit/>
          </a:bodyPr>
          <a:lstStyle>
            <a:lvl1pPr marL="0" indent="0">
              <a:buNone/>
              <a:defRPr sz="2800" b="0">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607967" y="3335337"/>
            <a:ext cx="4895056" cy="2455862"/>
          </a:xfrm>
        </p:spPr>
        <p:txBody>
          <a:bodyPr anchor="t">
            <a:normAutofit/>
          </a:bodyPr>
          <a:lstStyle>
            <a:lvl1pPr>
              <a:buClr>
                <a:schemeClr val="accent1">
                  <a:lumMod val="75000"/>
                </a:schemeClr>
              </a:buClr>
              <a:defRPr sz="1800"/>
            </a:lvl1pPr>
            <a:lvl2pPr>
              <a:buClr>
                <a:schemeClr val="accent1">
                  <a:lumMod val="75000"/>
                </a:schemeClr>
              </a:buClr>
              <a:defRPr sz="1600"/>
            </a:lvl2pPr>
            <a:lvl3pPr>
              <a:buClr>
                <a:schemeClr val="accent1">
                  <a:lumMod val="75000"/>
                </a:schemeClr>
              </a:buClr>
              <a:defRPr sz="1400"/>
            </a:lvl3pPr>
            <a:lvl4pPr>
              <a:buClr>
                <a:schemeClr val="accent1">
                  <a:lumMod val="75000"/>
                </a:schemeClr>
              </a:buClr>
              <a:defRPr sz="1200"/>
            </a:lvl4pPr>
            <a:lvl5pPr>
              <a:buClr>
                <a:schemeClr val="accent1">
                  <a:lumMod val="75000"/>
                </a:schemeClr>
              </a:buCl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85E05F5A-E4A3-476F-A89E-C2B73F2431E4}" type="datetime1">
              <a:rPr lang="en-US" smtClean="0"/>
              <a:t>6/23/2025</a:t>
            </a:fld>
            <a:endParaRPr lang="en-US"/>
          </a:p>
        </p:txBody>
      </p:sp>
      <p:sp>
        <p:nvSpPr>
          <p:cNvPr id="8" name="Footer Placeholder 7"/>
          <p:cNvSpPr>
            <a:spLocks noGrp="1"/>
          </p:cNvSpPr>
          <p:nvPr>
            <p:ph type="ftr" sz="quarter" idx="11"/>
          </p:nvPr>
        </p:nvSpPr>
        <p:spPr/>
        <p:txBody>
          <a:bodyPr/>
          <a:lstStyle/>
          <a:p>
            <a:r>
              <a:rPr lang="en-US"/>
              <a:t>Sample Footer Text</a:t>
            </a:r>
          </a:p>
        </p:txBody>
      </p:sp>
      <p:sp>
        <p:nvSpPr>
          <p:cNvPr id="9" name="Slide Number Placeholder 8"/>
          <p:cNvSpPr>
            <a:spLocks noGrp="1"/>
          </p:cNvSpPr>
          <p:nvPr>
            <p:ph type="sldNum" sz="quarter" idx="12"/>
          </p:nvPr>
        </p:nvSpPr>
        <p:spPr/>
        <p:txBody>
          <a:bodyPr/>
          <a:lstStyle/>
          <a:p>
            <a:fld id="{F8E28480-1C08-4458-AD97-0283E6FFD09D}" type="slidenum">
              <a:rPr lang="en-US" smtClean="0"/>
              <a:t>‹#›</a:t>
            </a:fld>
            <a:endParaRPr lang="en-US"/>
          </a:p>
        </p:txBody>
      </p:sp>
    </p:spTree>
    <p:extLst>
      <p:ext uri="{BB962C8B-B14F-4D97-AF65-F5344CB8AC3E}">
        <p14:creationId xmlns:p14="http://schemas.microsoft.com/office/powerpoint/2010/main" val="236779025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E3761515-4A26-4F31-9F61-5A10B1FABBFC}" type="datetime1">
              <a:rPr lang="en-US" smtClean="0"/>
              <a:t>6/23/2025</a:t>
            </a:fld>
            <a:endParaRPr lang="en-US"/>
          </a:p>
        </p:txBody>
      </p:sp>
      <p:sp>
        <p:nvSpPr>
          <p:cNvPr id="4" name="Footer Placeholder 3"/>
          <p:cNvSpPr>
            <a:spLocks noGrp="1"/>
          </p:cNvSpPr>
          <p:nvPr>
            <p:ph type="ftr" sz="quarter" idx="11"/>
          </p:nvPr>
        </p:nvSpPr>
        <p:spPr/>
        <p:txBody>
          <a:bodyPr/>
          <a:lstStyle/>
          <a:p>
            <a:r>
              <a:rPr lang="en-US"/>
              <a:t>Sample Footer Text</a:t>
            </a:r>
          </a:p>
        </p:txBody>
      </p:sp>
      <p:sp>
        <p:nvSpPr>
          <p:cNvPr id="5" name="Slide Number Placeholder 4"/>
          <p:cNvSpPr>
            <a:spLocks noGrp="1"/>
          </p:cNvSpPr>
          <p:nvPr>
            <p:ph type="sldNum" sz="quarter" idx="12"/>
          </p:nvPr>
        </p:nvSpPr>
        <p:spPr/>
        <p:txBody>
          <a:bodyPr/>
          <a:lstStyle/>
          <a:p>
            <a:fld id="{F8E28480-1C08-4458-AD97-0283E6FFD09D}" type="slidenum">
              <a:rPr lang="en-US" smtClean="0"/>
              <a:t>‹#›</a:t>
            </a:fld>
            <a:endParaRPr lang="en-US"/>
          </a:p>
        </p:txBody>
      </p:sp>
    </p:spTree>
    <p:extLst>
      <p:ext uri="{BB962C8B-B14F-4D97-AF65-F5344CB8AC3E}">
        <p14:creationId xmlns:p14="http://schemas.microsoft.com/office/powerpoint/2010/main" val="286511697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A75DC65-7D1F-4BAB-9695-F7E734143E14}" type="datetime1">
              <a:rPr lang="en-US" smtClean="0"/>
              <a:t>6/23/2025</a:t>
            </a:fld>
            <a:endParaRPr lang="en-US"/>
          </a:p>
        </p:txBody>
      </p:sp>
      <p:sp>
        <p:nvSpPr>
          <p:cNvPr id="3" name="Footer Placeholder 2"/>
          <p:cNvSpPr>
            <a:spLocks noGrp="1"/>
          </p:cNvSpPr>
          <p:nvPr>
            <p:ph type="ftr" sz="quarter" idx="11"/>
          </p:nvPr>
        </p:nvSpPr>
        <p:spPr/>
        <p:txBody>
          <a:bodyPr/>
          <a:lstStyle/>
          <a:p>
            <a:r>
              <a:rPr lang="en-US"/>
              <a:t>Sample Footer Text</a:t>
            </a:r>
          </a:p>
        </p:txBody>
      </p:sp>
      <p:sp>
        <p:nvSpPr>
          <p:cNvPr id="4" name="Slide Number Placeholder 3"/>
          <p:cNvSpPr>
            <a:spLocks noGrp="1"/>
          </p:cNvSpPr>
          <p:nvPr>
            <p:ph type="sldNum" sz="quarter" idx="12"/>
          </p:nvPr>
        </p:nvSpPr>
        <p:spPr/>
        <p:txBody>
          <a:bodyPr/>
          <a:lstStyle/>
          <a:p>
            <a:fld id="{F8E28480-1C08-4458-AD97-0283E6FFD09D}" type="slidenum">
              <a:rPr lang="en-US" smtClean="0"/>
              <a:t>‹#›</a:t>
            </a:fld>
            <a:endParaRPr lang="en-US"/>
          </a:p>
        </p:txBody>
      </p:sp>
    </p:spTree>
    <p:extLst>
      <p:ext uri="{BB962C8B-B14F-4D97-AF65-F5344CB8AC3E}">
        <p14:creationId xmlns:p14="http://schemas.microsoft.com/office/powerpoint/2010/main" val="171257973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84312" y="1600200"/>
            <a:ext cx="3549121" cy="1371600"/>
          </a:xfrm>
        </p:spPr>
        <p:txBody>
          <a:bodyPr anchor="b">
            <a:normAutofit/>
          </a:bodyPr>
          <a:lstStyle>
            <a:lvl1pPr algn="ctr">
              <a:defRPr sz="2400" b="0"/>
            </a:lvl1pPr>
          </a:lstStyle>
          <a:p>
            <a:r>
              <a:rPr lang="en-US"/>
              <a:t>Click to edit Master title style</a:t>
            </a:r>
            <a:endParaRPr lang="en-US" dirty="0"/>
          </a:p>
        </p:txBody>
      </p:sp>
      <p:sp>
        <p:nvSpPr>
          <p:cNvPr id="3" name="Content Placeholder 2"/>
          <p:cNvSpPr>
            <a:spLocks noGrp="1"/>
          </p:cNvSpPr>
          <p:nvPr>
            <p:ph idx="1"/>
          </p:nvPr>
        </p:nvSpPr>
        <p:spPr>
          <a:xfrm>
            <a:off x="5262033" y="685799"/>
            <a:ext cx="6240990" cy="5105401"/>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484312" y="2971800"/>
            <a:ext cx="3549121" cy="18288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E624077-BD55-4036-8E92-6558FDF3B653}" type="datetime1">
              <a:rPr lang="en-US" smtClean="0"/>
              <a:t>6/23/2025</a:t>
            </a:fld>
            <a:endParaRPr lang="en-US"/>
          </a:p>
        </p:txBody>
      </p:sp>
      <p:sp>
        <p:nvSpPr>
          <p:cNvPr id="6" name="Footer Placeholder 5"/>
          <p:cNvSpPr>
            <a:spLocks noGrp="1"/>
          </p:cNvSpPr>
          <p:nvPr>
            <p:ph type="ftr" sz="quarter" idx="11"/>
          </p:nvPr>
        </p:nvSpPr>
        <p:spPr/>
        <p:txBody>
          <a:bodyPr/>
          <a:lstStyle/>
          <a:p>
            <a:r>
              <a:rPr lang="en-US"/>
              <a:t>Sample Footer Text</a:t>
            </a:r>
          </a:p>
        </p:txBody>
      </p:sp>
      <p:sp>
        <p:nvSpPr>
          <p:cNvPr id="7" name="Slide Number Placeholder 6"/>
          <p:cNvSpPr>
            <a:spLocks noGrp="1"/>
          </p:cNvSpPr>
          <p:nvPr>
            <p:ph type="sldNum" sz="quarter" idx="12"/>
          </p:nvPr>
        </p:nvSpPr>
        <p:spPr/>
        <p:txBody>
          <a:bodyPr/>
          <a:lstStyle/>
          <a:p>
            <a:fld id="{F8E28480-1C08-4458-AD97-0283E6FFD09D}" type="slidenum">
              <a:rPr lang="en-US" smtClean="0"/>
              <a:t>‹#›</a:t>
            </a:fld>
            <a:endParaRPr lang="en-US"/>
          </a:p>
        </p:txBody>
      </p:sp>
    </p:spTree>
    <p:extLst>
      <p:ext uri="{BB962C8B-B14F-4D97-AF65-F5344CB8AC3E}">
        <p14:creationId xmlns:p14="http://schemas.microsoft.com/office/powerpoint/2010/main" val="192422267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82724" y="1752599"/>
            <a:ext cx="5426158" cy="1371600"/>
          </a:xfrm>
        </p:spPr>
        <p:txBody>
          <a:bodyPr anchor="b">
            <a:normAutofit/>
          </a:bodyPr>
          <a:lstStyle>
            <a:lvl1pPr algn="ctr">
              <a:defRPr sz="2800" b="0"/>
            </a:lvl1pPr>
          </a:lstStyle>
          <a:p>
            <a:r>
              <a:rPr lang="en-US"/>
              <a:t>Click to edit Master title style</a:t>
            </a:r>
            <a:endParaRPr lang="en-US" dirty="0"/>
          </a:p>
        </p:txBody>
      </p:sp>
      <p:sp>
        <p:nvSpPr>
          <p:cNvPr id="14" name="Picture Placeholder 2"/>
          <p:cNvSpPr>
            <a:spLocks noGrp="1" noChangeAspect="1"/>
          </p:cNvSpPr>
          <p:nvPr>
            <p:ph type="pic" idx="1"/>
          </p:nvPr>
        </p:nvSpPr>
        <p:spPr>
          <a:xfrm>
            <a:off x="7594682" y="914400"/>
            <a:ext cx="3280974" cy="4572000"/>
          </a:xfrm>
          <a:prstGeom prst="roundRect">
            <a:avLst>
              <a:gd name="adj" fmla="val 42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482724" y="3124199"/>
            <a:ext cx="5426158" cy="1828800"/>
          </a:xfrm>
        </p:spPr>
        <p:txBody>
          <a:bodyPr>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804225F2-7107-4609-BCC2-77C63064A5E8}" type="datetime1">
              <a:rPr lang="en-US" smtClean="0"/>
              <a:t>6/23/2025</a:t>
            </a:fld>
            <a:endParaRPr lang="en-US"/>
          </a:p>
        </p:txBody>
      </p:sp>
      <p:sp>
        <p:nvSpPr>
          <p:cNvPr id="6" name="Footer Placeholder 5"/>
          <p:cNvSpPr>
            <a:spLocks noGrp="1"/>
          </p:cNvSpPr>
          <p:nvPr>
            <p:ph type="ftr" sz="quarter" idx="11"/>
          </p:nvPr>
        </p:nvSpPr>
        <p:spPr/>
        <p:txBody>
          <a:bodyPr/>
          <a:lstStyle/>
          <a:p>
            <a:r>
              <a:rPr lang="en-US"/>
              <a:t>Sample Footer Text</a:t>
            </a:r>
          </a:p>
        </p:txBody>
      </p:sp>
      <p:sp>
        <p:nvSpPr>
          <p:cNvPr id="7" name="Slide Number Placeholder 6"/>
          <p:cNvSpPr>
            <a:spLocks noGrp="1"/>
          </p:cNvSpPr>
          <p:nvPr>
            <p:ph type="sldNum" sz="quarter" idx="12"/>
          </p:nvPr>
        </p:nvSpPr>
        <p:spPr/>
        <p:txBody>
          <a:bodyPr/>
          <a:lstStyle/>
          <a:p>
            <a:fld id="{F8E28480-1C08-4458-AD97-0283E6FFD09D}" type="slidenum">
              <a:rPr lang="en-US" smtClean="0"/>
              <a:t>‹#›</a:t>
            </a:fld>
            <a:endParaRPr lang="en-US"/>
          </a:p>
        </p:txBody>
      </p:sp>
    </p:spTree>
    <p:extLst>
      <p:ext uri="{BB962C8B-B14F-4D97-AF65-F5344CB8AC3E}">
        <p14:creationId xmlns:p14="http://schemas.microsoft.com/office/powerpoint/2010/main" val="25055478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84311" y="4732865"/>
            <a:ext cx="10018711" cy="566738"/>
          </a:xfrm>
        </p:spPr>
        <p:txBody>
          <a:bodyPr anchor="b">
            <a:normAutofit/>
          </a:bodyPr>
          <a:lstStyle>
            <a:lvl1pPr algn="ctr">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2386012" y="932112"/>
            <a:ext cx="8225944" cy="3164976"/>
          </a:xfrm>
          <a:prstGeom prst="roundRect">
            <a:avLst>
              <a:gd name="adj" fmla="val 43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484311" y="5299603"/>
            <a:ext cx="10018711"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D3FE42E8-8B57-452D-A122-4DCE9AC771EF}" type="datetime1">
              <a:rPr lang="en-US" smtClean="0"/>
              <a:t>6/23/2025</a:t>
            </a:fld>
            <a:endParaRPr lang="en-US"/>
          </a:p>
        </p:txBody>
      </p:sp>
      <p:sp>
        <p:nvSpPr>
          <p:cNvPr id="6" name="Footer Placeholder 5"/>
          <p:cNvSpPr>
            <a:spLocks noGrp="1"/>
          </p:cNvSpPr>
          <p:nvPr>
            <p:ph type="ftr" sz="quarter" idx="11"/>
          </p:nvPr>
        </p:nvSpPr>
        <p:spPr/>
        <p:txBody>
          <a:bodyPr/>
          <a:lstStyle/>
          <a:p>
            <a:r>
              <a:rPr lang="en-US"/>
              <a:t>Sample Footer Text</a:t>
            </a:r>
            <a:endParaRPr lang="en-US" dirty="0"/>
          </a:p>
        </p:txBody>
      </p:sp>
      <p:sp>
        <p:nvSpPr>
          <p:cNvPr id="7" name="Slide Number Placeholder 6"/>
          <p:cNvSpPr>
            <a:spLocks noGrp="1"/>
          </p:cNvSpPr>
          <p:nvPr>
            <p:ph type="sldNum" sz="quarter" idx="12"/>
          </p:nvPr>
        </p:nvSpPr>
        <p:spPr/>
        <p:txBody>
          <a:bodyPr/>
          <a:lstStyle/>
          <a:p>
            <a:fld id="{F8E28480-1C08-4458-AD97-0283E6FFD09D}" type="slidenum">
              <a:rPr lang="en-US" smtClean="0"/>
              <a:pPr/>
              <a:t>‹#›</a:t>
            </a:fld>
            <a:endParaRPr lang="en-US"/>
          </a:p>
        </p:txBody>
      </p:sp>
    </p:spTree>
    <p:extLst>
      <p:ext uri="{BB962C8B-B14F-4D97-AF65-F5344CB8AC3E}">
        <p14:creationId xmlns:p14="http://schemas.microsoft.com/office/powerpoint/2010/main" val="1265606250"/>
      </p:ext>
    </p:extLst>
  </p:cSld>
  <p:clrMapOvr>
    <a:masterClrMapping/>
  </p:clrMapOvr>
  <p:hf sldNum="0"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484312" y="685800"/>
            <a:ext cx="10018711" cy="3048000"/>
          </a:xfrm>
        </p:spPr>
        <p:txBody>
          <a:bodyPr anchor="ctr">
            <a:normAutofit/>
          </a:bodyPr>
          <a:lstStyle>
            <a:lvl1pPr algn="ctr">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484312" y="4343400"/>
            <a:ext cx="10018713" cy="1447800"/>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D3FE42E8-8B57-452D-A122-4DCE9AC771EF}" type="datetime1">
              <a:rPr lang="en-US" smtClean="0"/>
              <a:t>6/23/2025</a:t>
            </a:fld>
            <a:endParaRPr lang="en-US"/>
          </a:p>
        </p:txBody>
      </p:sp>
      <p:sp>
        <p:nvSpPr>
          <p:cNvPr id="5" name="Footer Placeholder 4"/>
          <p:cNvSpPr>
            <a:spLocks noGrp="1"/>
          </p:cNvSpPr>
          <p:nvPr>
            <p:ph type="ftr" sz="quarter" idx="11"/>
          </p:nvPr>
        </p:nvSpPr>
        <p:spPr/>
        <p:txBody>
          <a:bodyPr/>
          <a:lstStyle/>
          <a:p>
            <a:r>
              <a:rPr lang="en-US"/>
              <a:t>Sample Footer Text</a:t>
            </a:r>
            <a:endParaRPr lang="en-US" dirty="0"/>
          </a:p>
        </p:txBody>
      </p:sp>
      <p:sp>
        <p:nvSpPr>
          <p:cNvPr id="6" name="Slide Number Placeholder 5"/>
          <p:cNvSpPr>
            <a:spLocks noGrp="1"/>
          </p:cNvSpPr>
          <p:nvPr>
            <p:ph type="sldNum" sz="quarter" idx="12"/>
          </p:nvPr>
        </p:nvSpPr>
        <p:spPr/>
        <p:txBody>
          <a:bodyPr/>
          <a:lstStyle/>
          <a:p>
            <a:fld id="{F8E28480-1C08-4458-AD97-0283E6FFD09D}" type="slidenum">
              <a:rPr lang="en-US" smtClean="0"/>
              <a:pPr/>
              <a:t>‹#›</a:t>
            </a:fld>
            <a:endParaRPr lang="en-US"/>
          </a:p>
        </p:txBody>
      </p:sp>
    </p:spTree>
    <p:extLst>
      <p:ext uri="{BB962C8B-B14F-4D97-AF65-F5344CB8AC3E}">
        <p14:creationId xmlns:p14="http://schemas.microsoft.com/office/powerpoint/2010/main" val="2184124366"/>
      </p:ext>
    </p:extLst>
  </p:cSld>
  <p:clrMapOvr>
    <a:masterClrMapping/>
  </p:clrMapOvr>
  <p:hf sldNum="0"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14" name="TextBox 13"/>
          <p:cNvSpPr txBox="1"/>
          <p:nvPr/>
        </p:nvSpPr>
        <p:spPr>
          <a:xfrm>
            <a:off x="1598612" y="863023"/>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5" name="TextBox 14"/>
          <p:cNvSpPr txBox="1"/>
          <p:nvPr/>
        </p:nvSpPr>
        <p:spPr>
          <a:xfrm>
            <a:off x="10893425" y="2819399"/>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2" name="Title 1"/>
          <p:cNvSpPr>
            <a:spLocks noGrp="1"/>
          </p:cNvSpPr>
          <p:nvPr>
            <p:ph type="title"/>
          </p:nvPr>
        </p:nvSpPr>
        <p:spPr>
          <a:xfrm>
            <a:off x="2208212" y="685800"/>
            <a:ext cx="8990012" cy="2743199"/>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2436811" y="3428999"/>
            <a:ext cx="8532815" cy="381000"/>
          </a:xfrm>
        </p:spPr>
        <p:txBody>
          <a:bodyPr anchor="ctr">
            <a:normAutofit/>
          </a:bodyPr>
          <a:lstStyle>
            <a:lvl1pPr marL="0" indent="0">
              <a:buFontTx/>
              <a:buNone/>
              <a:defRPr sz="18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1484311" y="4343400"/>
            <a:ext cx="10018711" cy="1447800"/>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D3FE42E8-8B57-452D-A122-4DCE9AC771EF}" type="datetime1">
              <a:rPr lang="en-US" smtClean="0"/>
              <a:t>6/23/2025</a:t>
            </a:fld>
            <a:endParaRPr lang="en-US"/>
          </a:p>
        </p:txBody>
      </p:sp>
      <p:sp>
        <p:nvSpPr>
          <p:cNvPr id="5" name="Footer Placeholder 4"/>
          <p:cNvSpPr>
            <a:spLocks noGrp="1"/>
          </p:cNvSpPr>
          <p:nvPr>
            <p:ph type="ftr" sz="quarter" idx="11"/>
          </p:nvPr>
        </p:nvSpPr>
        <p:spPr/>
        <p:txBody>
          <a:bodyPr/>
          <a:lstStyle/>
          <a:p>
            <a:r>
              <a:rPr lang="en-US"/>
              <a:t>Sample Footer Text</a:t>
            </a:r>
            <a:endParaRPr lang="en-US" dirty="0"/>
          </a:p>
        </p:txBody>
      </p:sp>
      <p:sp>
        <p:nvSpPr>
          <p:cNvPr id="6" name="Slide Number Placeholder 5"/>
          <p:cNvSpPr>
            <a:spLocks noGrp="1"/>
          </p:cNvSpPr>
          <p:nvPr>
            <p:ph type="sldNum" sz="quarter" idx="12"/>
          </p:nvPr>
        </p:nvSpPr>
        <p:spPr/>
        <p:txBody>
          <a:bodyPr/>
          <a:lstStyle/>
          <a:p>
            <a:fld id="{F8E28480-1C08-4458-AD97-0283E6FFD09D}" type="slidenum">
              <a:rPr lang="en-US" smtClean="0"/>
              <a:pPr/>
              <a:t>‹#›</a:t>
            </a:fld>
            <a:endParaRPr lang="en-US"/>
          </a:p>
        </p:txBody>
      </p:sp>
    </p:spTree>
    <p:extLst>
      <p:ext uri="{BB962C8B-B14F-4D97-AF65-F5344CB8AC3E}">
        <p14:creationId xmlns:p14="http://schemas.microsoft.com/office/powerpoint/2010/main" val="2096952938"/>
      </p:ext>
    </p:extLst>
  </p:cSld>
  <p:clrMapOvr>
    <a:masterClrMapping/>
  </p:clrMapOvr>
  <p:hf sldNum="0"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484313" y="3308581"/>
            <a:ext cx="10018709" cy="1468800"/>
          </a:xfrm>
        </p:spPr>
        <p:txBody>
          <a:bodyPr anchor="b">
            <a:normAutofit/>
          </a:bodyPr>
          <a:lstStyle>
            <a:lvl1pPr algn="r">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484312" y="4777381"/>
            <a:ext cx="10018710" cy="860400"/>
          </a:xfrm>
        </p:spPr>
        <p:txBody>
          <a:bodyPr anchor="t">
            <a:normAutofit/>
          </a:bodyPr>
          <a:lstStyle>
            <a:lvl1pPr marL="0" indent="0" algn="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D3FE42E8-8B57-452D-A122-4DCE9AC771EF}" type="datetime1">
              <a:rPr lang="en-US" smtClean="0"/>
              <a:t>6/23/2025</a:t>
            </a:fld>
            <a:endParaRPr lang="en-US"/>
          </a:p>
        </p:txBody>
      </p:sp>
      <p:sp>
        <p:nvSpPr>
          <p:cNvPr id="5" name="Footer Placeholder 4"/>
          <p:cNvSpPr>
            <a:spLocks noGrp="1"/>
          </p:cNvSpPr>
          <p:nvPr>
            <p:ph type="ftr" sz="quarter" idx="11"/>
          </p:nvPr>
        </p:nvSpPr>
        <p:spPr/>
        <p:txBody>
          <a:bodyPr/>
          <a:lstStyle/>
          <a:p>
            <a:r>
              <a:rPr lang="en-US"/>
              <a:t>Sample Footer Text</a:t>
            </a:r>
            <a:endParaRPr lang="en-US" dirty="0"/>
          </a:p>
        </p:txBody>
      </p:sp>
      <p:sp>
        <p:nvSpPr>
          <p:cNvPr id="6" name="Slide Number Placeholder 5"/>
          <p:cNvSpPr>
            <a:spLocks noGrp="1"/>
          </p:cNvSpPr>
          <p:nvPr>
            <p:ph type="sldNum" sz="quarter" idx="12"/>
          </p:nvPr>
        </p:nvSpPr>
        <p:spPr/>
        <p:txBody>
          <a:bodyPr/>
          <a:lstStyle/>
          <a:p>
            <a:fld id="{F8E28480-1C08-4458-AD97-0283E6FFD09D}" type="slidenum">
              <a:rPr lang="en-US" smtClean="0"/>
              <a:pPr/>
              <a:t>‹#›</a:t>
            </a:fld>
            <a:endParaRPr lang="en-US"/>
          </a:p>
        </p:txBody>
      </p:sp>
    </p:spTree>
    <p:extLst>
      <p:ext uri="{BB962C8B-B14F-4D97-AF65-F5344CB8AC3E}">
        <p14:creationId xmlns:p14="http://schemas.microsoft.com/office/powerpoint/2010/main" val="1878786938"/>
      </p:ext>
    </p:extLst>
  </p:cSld>
  <p:clrMapOvr>
    <a:masterClrMapping/>
  </p:clrMapOvr>
  <p:hf sldNum="0" hdr="0" ftr="0" dt="0"/>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4" name="TextBox 13"/>
          <p:cNvSpPr txBox="1"/>
          <p:nvPr/>
        </p:nvSpPr>
        <p:spPr>
          <a:xfrm>
            <a:off x="1598612" y="863023"/>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5" name="TextBox 14"/>
          <p:cNvSpPr txBox="1"/>
          <p:nvPr/>
        </p:nvSpPr>
        <p:spPr>
          <a:xfrm>
            <a:off x="10893425" y="2819399"/>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2" name="Title 1"/>
          <p:cNvSpPr>
            <a:spLocks noGrp="1"/>
          </p:cNvSpPr>
          <p:nvPr>
            <p:ph type="title"/>
          </p:nvPr>
        </p:nvSpPr>
        <p:spPr>
          <a:xfrm>
            <a:off x="2208212" y="685800"/>
            <a:ext cx="8990012" cy="2743199"/>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484313" y="3886200"/>
            <a:ext cx="10018710" cy="889000"/>
          </a:xfrm>
        </p:spPr>
        <p:txBody>
          <a:bodyPr vert="horz" lIns="91440" tIns="45720" rIns="91440" bIns="45720" rtlCol="0" anchor="b">
            <a:normAutofit/>
          </a:bodyPr>
          <a:lstStyle>
            <a:lvl1pPr algn="r">
              <a:buNone/>
              <a:defRPr lang="en-US" sz="2400" b="0" cap="none" dirty="0">
                <a:ln w="3175" cmpd="sng">
                  <a:noFill/>
                </a:ln>
                <a:solidFill>
                  <a:schemeClr val="tx1"/>
                </a:solidFill>
                <a:effectLst/>
              </a:defRPr>
            </a:lvl1pPr>
          </a:lstStyle>
          <a:p>
            <a:pPr marL="0" lvl="0">
              <a:spcBef>
                <a:spcPct val="0"/>
              </a:spcBef>
              <a:buNone/>
            </a:pPr>
            <a:r>
              <a:rPr lang="en-US"/>
              <a:t>Click to edit Master text styles</a:t>
            </a:r>
          </a:p>
        </p:txBody>
      </p:sp>
      <p:sp>
        <p:nvSpPr>
          <p:cNvPr id="3" name="Text Placeholder 2"/>
          <p:cNvSpPr>
            <a:spLocks noGrp="1"/>
          </p:cNvSpPr>
          <p:nvPr>
            <p:ph type="body" idx="1"/>
          </p:nvPr>
        </p:nvSpPr>
        <p:spPr>
          <a:xfrm>
            <a:off x="1484312" y="4775200"/>
            <a:ext cx="10018710" cy="1016000"/>
          </a:xfrm>
        </p:spPr>
        <p:txBody>
          <a:bodyPr anchor="t">
            <a:normAutofit/>
          </a:bodyPr>
          <a:lstStyle>
            <a:lvl1pPr marL="0" indent="0" algn="r">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D3FE42E8-8B57-452D-A122-4DCE9AC771EF}" type="datetime1">
              <a:rPr lang="en-US" smtClean="0"/>
              <a:t>6/23/2025</a:t>
            </a:fld>
            <a:endParaRPr lang="en-US"/>
          </a:p>
        </p:txBody>
      </p:sp>
      <p:sp>
        <p:nvSpPr>
          <p:cNvPr id="5" name="Footer Placeholder 4"/>
          <p:cNvSpPr>
            <a:spLocks noGrp="1"/>
          </p:cNvSpPr>
          <p:nvPr>
            <p:ph type="ftr" sz="quarter" idx="11"/>
          </p:nvPr>
        </p:nvSpPr>
        <p:spPr/>
        <p:txBody>
          <a:bodyPr/>
          <a:lstStyle/>
          <a:p>
            <a:r>
              <a:rPr lang="en-US"/>
              <a:t>Sample Footer Text</a:t>
            </a:r>
            <a:endParaRPr lang="en-US" dirty="0"/>
          </a:p>
        </p:txBody>
      </p:sp>
      <p:sp>
        <p:nvSpPr>
          <p:cNvPr id="6" name="Slide Number Placeholder 5"/>
          <p:cNvSpPr>
            <a:spLocks noGrp="1"/>
          </p:cNvSpPr>
          <p:nvPr>
            <p:ph type="sldNum" sz="quarter" idx="12"/>
          </p:nvPr>
        </p:nvSpPr>
        <p:spPr/>
        <p:txBody>
          <a:bodyPr/>
          <a:lstStyle/>
          <a:p>
            <a:fld id="{F8E28480-1C08-4458-AD97-0283E6FFD09D}" type="slidenum">
              <a:rPr lang="en-US" smtClean="0"/>
              <a:pPr/>
              <a:t>‹#›</a:t>
            </a:fld>
            <a:endParaRPr lang="en-US"/>
          </a:p>
        </p:txBody>
      </p:sp>
    </p:spTree>
    <p:extLst>
      <p:ext uri="{BB962C8B-B14F-4D97-AF65-F5344CB8AC3E}">
        <p14:creationId xmlns:p14="http://schemas.microsoft.com/office/powerpoint/2010/main" val="2130471192"/>
      </p:ext>
    </p:extLst>
  </p:cSld>
  <p:clrMapOvr>
    <a:masterClrMapping/>
  </p:clrMapOvr>
  <p:hf sldNum="0"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484313" y="685800"/>
            <a:ext cx="10018712" cy="2727325"/>
          </a:xfrm>
        </p:spPr>
        <p:txBody>
          <a:bodyPr vert="horz" lIns="91440" tIns="45720" rIns="91440" bIns="45720" rtlCol="0" anchor="ctr">
            <a:normAutofit/>
          </a:bodyPr>
          <a:lstStyle>
            <a:lvl1pPr>
              <a:defRPr lang="en-US" b="0" dirty="0"/>
            </a:lvl1pPr>
          </a:lstStyle>
          <a:p>
            <a:pPr marL="0" lvl="0"/>
            <a:r>
              <a:rPr lang="en-US"/>
              <a:t>Click to edit Master title style</a:t>
            </a:r>
            <a:endParaRPr lang="en-US" dirty="0"/>
          </a:p>
        </p:txBody>
      </p:sp>
      <p:sp>
        <p:nvSpPr>
          <p:cNvPr id="10" name="Text Placeholder 9"/>
          <p:cNvSpPr>
            <a:spLocks noGrp="1"/>
          </p:cNvSpPr>
          <p:nvPr>
            <p:ph type="body" sz="quarter" idx="13"/>
          </p:nvPr>
        </p:nvSpPr>
        <p:spPr>
          <a:xfrm>
            <a:off x="1484312" y="3505200"/>
            <a:ext cx="10018713" cy="838200"/>
          </a:xfrm>
        </p:spPr>
        <p:txBody>
          <a:bodyPr vert="horz" lIns="91440" tIns="45720" rIns="91440" bIns="45720" rtlCol="0" anchor="b">
            <a:normAutofit/>
          </a:bodyPr>
          <a:lstStyle>
            <a:lvl1pPr>
              <a:buNone/>
              <a:defRPr lang="en-US" sz="2800" b="0" cap="none" dirty="0">
                <a:ln w="3175" cmpd="sng">
                  <a:noFill/>
                </a:ln>
                <a:solidFill>
                  <a:schemeClr val="tx1"/>
                </a:solidFill>
                <a:effectLst/>
              </a:defRPr>
            </a:lvl1pPr>
          </a:lstStyle>
          <a:p>
            <a:pPr marL="0" lvl="0">
              <a:spcBef>
                <a:spcPct val="0"/>
              </a:spcBef>
              <a:buNone/>
            </a:pPr>
            <a:r>
              <a:rPr lang="en-US"/>
              <a:t>Click to edit Master text styles</a:t>
            </a:r>
          </a:p>
        </p:txBody>
      </p:sp>
      <p:sp>
        <p:nvSpPr>
          <p:cNvPr id="3" name="Text Placeholder 2"/>
          <p:cNvSpPr>
            <a:spLocks noGrp="1"/>
          </p:cNvSpPr>
          <p:nvPr>
            <p:ph type="body" idx="1"/>
          </p:nvPr>
        </p:nvSpPr>
        <p:spPr>
          <a:xfrm>
            <a:off x="1484311" y="4343400"/>
            <a:ext cx="10018713" cy="14478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D3FE42E8-8B57-452D-A122-4DCE9AC771EF}" type="datetime1">
              <a:rPr lang="en-US" smtClean="0"/>
              <a:t>6/23/2025</a:t>
            </a:fld>
            <a:endParaRPr lang="en-US"/>
          </a:p>
        </p:txBody>
      </p:sp>
      <p:sp>
        <p:nvSpPr>
          <p:cNvPr id="5" name="Footer Placeholder 4"/>
          <p:cNvSpPr>
            <a:spLocks noGrp="1"/>
          </p:cNvSpPr>
          <p:nvPr>
            <p:ph type="ftr" sz="quarter" idx="11"/>
          </p:nvPr>
        </p:nvSpPr>
        <p:spPr/>
        <p:txBody>
          <a:bodyPr/>
          <a:lstStyle/>
          <a:p>
            <a:r>
              <a:rPr lang="en-US"/>
              <a:t>Sample Footer Text</a:t>
            </a:r>
            <a:endParaRPr lang="en-US" dirty="0"/>
          </a:p>
        </p:txBody>
      </p:sp>
      <p:sp>
        <p:nvSpPr>
          <p:cNvPr id="6" name="Slide Number Placeholder 5"/>
          <p:cNvSpPr>
            <a:spLocks noGrp="1"/>
          </p:cNvSpPr>
          <p:nvPr>
            <p:ph type="sldNum" sz="quarter" idx="12"/>
          </p:nvPr>
        </p:nvSpPr>
        <p:spPr/>
        <p:txBody>
          <a:bodyPr/>
          <a:lstStyle/>
          <a:p>
            <a:fld id="{F8E28480-1C08-4458-AD97-0283E6FFD09D}" type="slidenum">
              <a:rPr lang="en-US" smtClean="0"/>
              <a:pPr/>
              <a:t>‹#›</a:t>
            </a:fld>
            <a:endParaRPr lang="en-US"/>
          </a:p>
        </p:txBody>
      </p:sp>
    </p:spTree>
    <p:extLst>
      <p:ext uri="{BB962C8B-B14F-4D97-AF65-F5344CB8AC3E}">
        <p14:creationId xmlns:p14="http://schemas.microsoft.com/office/powerpoint/2010/main" val="41537883"/>
      </p:ext>
    </p:extLst>
  </p:cSld>
  <p:clrMapOvr>
    <a:masterClrMapping/>
  </p:clrMapOvr>
  <p:hf sldNum="0" hdr="0" ftr="0" dt="0"/>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1789749-A4CD-447F-8298-2B7988C91CEA}" type="datetime1">
              <a:rPr lang="en-US" smtClean="0"/>
              <a:t>6/23/2025</a:t>
            </a:fld>
            <a:endParaRPr lang="en-US"/>
          </a:p>
        </p:txBody>
      </p:sp>
      <p:sp>
        <p:nvSpPr>
          <p:cNvPr id="5" name="Footer Placeholder 4"/>
          <p:cNvSpPr>
            <a:spLocks noGrp="1"/>
          </p:cNvSpPr>
          <p:nvPr>
            <p:ph type="ftr" sz="quarter" idx="11"/>
          </p:nvPr>
        </p:nvSpPr>
        <p:spPr/>
        <p:txBody>
          <a:bodyPr/>
          <a:lstStyle/>
          <a:p>
            <a:r>
              <a:rPr lang="en-US"/>
              <a:t>Sample Footer Text</a:t>
            </a:r>
            <a:endParaRPr lang="en-US" dirty="0"/>
          </a:p>
        </p:txBody>
      </p:sp>
      <p:sp>
        <p:nvSpPr>
          <p:cNvPr id="6" name="Slide Number Placeholder 5"/>
          <p:cNvSpPr>
            <a:spLocks noGrp="1"/>
          </p:cNvSpPr>
          <p:nvPr>
            <p:ph type="sldNum" sz="quarter" idx="12"/>
          </p:nvPr>
        </p:nvSpPr>
        <p:spPr/>
        <p:txBody>
          <a:bodyPr/>
          <a:lstStyle/>
          <a:p>
            <a:fld id="{F8E28480-1C08-4458-AD97-0283E6FFD09D}" type="slidenum">
              <a:rPr lang="en-US" smtClean="0"/>
              <a:t>‹#›</a:t>
            </a:fld>
            <a:endParaRPr lang="en-US"/>
          </a:p>
        </p:txBody>
      </p:sp>
    </p:spTree>
    <p:extLst>
      <p:ext uri="{BB962C8B-B14F-4D97-AF65-F5344CB8AC3E}">
        <p14:creationId xmlns:p14="http://schemas.microsoft.com/office/powerpoint/2010/main" val="164085648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732655" y="685800"/>
            <a:ext cx="1770369" cy="51054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484312" y="685800"/>
            <a:ext cx="8019742" cy="5105400"/>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A0444D3-C0BA-4587-A56C-581AB9F841BE}" type="datetime1">
              <a:rPr lang="en-US" smtClean="0"/>
              <a:t>6/23/2025</a:t>
            </a:fld>
            <a:endParaRPr lang="en-US"/>
          </a:p>
        </p:txBody>
      </p:sp>
      <p:sp>
        <p:nvSpPr>
          <p:cNvPr id="5" name="Footer Placeholder 4"/>
          <p:cNvSpPr>
            <a:spLocks noGrp="1"/>
          </p:cNvSpPr>
          <p:nvPr>
            <p:ph type="ftr" sz="quarter" idx="11"/>
          </p:nvPr>
        </p:nvSpPr>
        <p:spPr/>
        <p:txBody>
          <a:bodyPr/>
          <a:lstStyle/>
          <a:p>
            <a:r>
              <a:rPr lang="en-US"/>
              <a:t>Sample Footer Text</a:t>
            </a:r>
          </a:p>
        </p:txBody>
      </p:sp>
      <p:sp>
        <p:nvSpPr>
          <p:cNvPr id="6" name="Slide Number Placeholder 5"/>
          <p:cNvSpPr>
            <a:spLocks noGrp="1"/>
          </p:cNvSpPr>
          <p:nvPr>
            <p:ph type="sldNum" sz="quarter" idx="12"/>
          </p:nvPr>
        </p:nvSpPr>
        <p:spPr/>
        <p:txBody>
          <a:bodyPr/>
          <a:lstStyle/>
          <a:p>
            <a:fld id="{F8E28480-1C08-4458-AD97-0283E6FFD09D}" type="slidenum">
              <a:rPr lang="en-US" smtClean="0"/>
              <a:t>‹#›</a:t>
            </a:fld>
            <a:endParaRPr lang="en-US"/>
          </a:p>
        </p:txBody>
      </p:sp>
    </p:spTree>
    <p:extLst>
      <p:ext uri="{BB962C8B-B14F-4D97-AF65-F5344CB8AC3E}">
        <p14:creationId xmlns:p14="http://schemas.microsoft.com/office/powerpoint/2010/main" val="350121720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7" name="Group 6"/>
          <p:cNvGrpSpPr/>
          <p:nvPr/>
        </p:nvGrpSpPr>
        <p:grpSpPr>
          <a:xfrm>
            <a:off x="150812" y="0"/>
            <a:ext cx="2436813" cy="6858001"/>
            <a:chOff x="1320800" y="0"/>
            <a:chExt cx="2436813" cy="6858001"/>
          </a:xfrm>
        </p:grpSpPr>
        <p:sp>
          <p:nvSpPr>
            <p:cNvPr id="8" name="Freeform 6"/>
            <p:cNvSpPr/>
            <p:nvPr/>
          </p:nvSpPr>
          <p:spPr bwMode="auto">
            <a:xfrm>
              <a:off x="1627188" y="0"/>
              <a:ext cx="1122363" cy="5329238"/>
            </a:xfrm>
            <a:custGeom>
              <a:avLst/>
              <a:gdLst/>
              <a:ahLst/>
              <a:cxnLst/>
              <a:rect l="0" t="0" r="r" b="b"/>
              <a:pathLst>
                <a:path w="707" h="3357">
                  <a:moveTo>
                    <a:pt x="0" y="3330"/>
                  </a:moveTo>
                  <a:lnTo>
                    <a:pt x="156" y="3357"/>
                  </a:lnTo>
                  <a:lnTo>
                    <a:pt x="707" y="0"/>
                  </a:lnTo>
                  <a:lnTo>
                    <a:pt x="547" y="0"/>
                  </a:lnTo>
                  <a:lnTo>
                    <a:pt x="0" y="3330"/>
                  </a:lnTo>
                  <a:close/>
                </a:path>
              </a:pathLst>
            </a:custGeom>
            <a:solidFill>
              <a:schemeClr val="accent1"/>
            </a:solidFill>
            <a:ln>
              <a:noFill/>
            </a:ln>
          </p:spPr>
        </p:sp>
        <p:sp>
          <p:nvSpPr>
            <p:cNvPr id="9" name="Freeform 7"/>
            <p:cNvSpPr/>
            <p:nvPr/>
          </p:nvSpPr>
          <p:spPr bwMode="auto">
            <a:xfrm>
              <a:off x="1320800" y="0"/>
              <a:ext cx="1117600" cy="5276850"/>
            </a:xfrm>
            <a:custGeom>
              <a:avLst/>
              <a:gdLst/>
              <a:ahLst/>
              <a:cxnLst/>
              <a:rect l="0" t="0" r="r" b="b"/>
              <a:pathLst>
                <a:path w="704" h="3324">
                  <a:moveTo>
                    <a:pt x="704" y="0"/>
                  </a:moveTo>
                  <a:lnTo>
                    <a:pt x="545" y="0"/>
                  </a:lnTo>
                  <a:lnTo>
                    <a:pt x="0" y="3300"/>
                  </a:lnTo>
                  <a:lnTo>
                    <a:pt x="157" y="3324"/>
                  </a:lnTo>
                  <a:lnTo>
                    <a:pt x="704" y="0"/>
                  </a:lnTo>
                  <a:close/>
                </a:path>
              </a:pathLst>
            </a:custGeom>
            <a:solidFill>
              <a:schemeClr val="tx1">
                <a:lumMod val="65000"/>
                <a:lumOff val="35000"/>
              </a:schemeClr>
            </a:solidFill>
            <a:ln>
              <a:noFill/>
            </a:ln>
          </p:spPr>
        </p:sp>
        <p:sp>
          <p:nvSpPr>
            <p:cNvPr id="10" name="Freeform 8"/>
            <p:cNvSpPr/>
            <p:nvPr/>
          </p:nvSpPr>
          <p:spPr bwMode="auto">
            <a:xfrm>
              <a:off x="1320800" y="5238750"/>
              <a:ext cx="1228725" cy="1619250"/>
            </a:xfrm>
            <a:custGeom>
              <a:avLst/>
              <a:gdLst/>
              <a:ahLst/>
              <a:cxnLst/>
              <a:rect l="0" t="0" r="r" b="b"/>
              <a:pathLst>
                <a:path w="774" h="1020">
                  <a:moveTo>
                    <a:pt x="0" y="0"/>
                  </a:moveTo>
                  <a:lnTo>
                    <a:pt x="740" y="1020"/>
                  </a:lnTo>
                  <a:lnTo>
                    <a:pt x="774" y="1020"/>
                  </a:lnTo>
                  <a:lnTo>
                    <a:pt x="0" y="0"/>
                  </a:lnTo>
                  <a:close/>
                </a:path>
              </a:pathLst>
            </a:custGeom>
            <a:solidFill>
              <a:schemeClr val="tx1">
                <a:lumMod val="85000"/>
                <a:lumOff val="15000"/>
              </a:schemeClr>
            </a:solidFill>
            <a:ln>
              <a:noFill/>
            </a:ln>
          </p:spPr>
        </p:sp>
        <p:sp>
          <p:nvSpPr>
            <p:cNvPr id="11" name="Freeform 9"/>
            <p:cNvSpPr/>
            <p:nvPr/>
          </p:nvSpPr>
          <p:spPr bwMode="auto">
            <a:xfrm>
              <a:off x="1627188" y="5291138"/>
              <a:ext cx="1495425" cy="1566863"/>
            </a:xfrm>
            <a:custGeom>
              <a:avLst/>
              <a:gdLst/>
              <a:ahLst/>
              <a:cxnLst/>
              <a:rect l="0" t="0" r="r" b="b"/>
              <a:pathLst>
                <a:path w="942" h="987">
                  <a:moveTo>
                    <a:pt x="0" y="0"/>
                  </a:moveTo>
                  <a:lnTo>
                    <a:pt x="909" y="987"/>
                  </a:lnTo>
                  <a:lnTo>
                    <a:pt x="942" y="987"/>
                  </a:lnTo>
                  <a:lnTo>
                    <a:pt x="0" y="0"/>
                  </a:lnTo>
                  <a:close/>
                </a:path>
              </a:pathLst>
            </a:custGeom>
            <a:solidFill>
              <a:schemeClr val="accent1">
                <a:lumMod val="50000"/>
              </a:schemeClr>
            </a:solidFill>
            <a:ln>
              <a:noFill/>
            </a:ln>
          </p:spPr>
        </p:sp>
        <p:sp>
          <p:nvSpPr>
            <p:cNvPr id="12" name="Freeform 10"/>
            <p:cNvSpPr/>
            <p:nvPr/>
          </p:nvSpPr>
          <p:spPr bwMode="auto">
            <a:xfrm>
              <a:off x="1627188" y="5286375"/>
              <a:ext cx="2130425" cy="1571625"/>
            </a:xfrm>
            <a:custGeom>
              <a:avLst/>
              <a:gdLst/>
              <a:ahLst/>
              <a:cxnLst/>
              <a:rect l="0" t="0" r="r" b="b"/>
              <a:pathLst>
                <a:path w="1342" h="990">
                  <a:moveTo>
                    <a:pt x="0" y="3"/>
                  </a:moveTo>
                  <a:lnTo>
                    <a:pt x="942" y="990"/>
                  </a:lnTo>
                  <a:lnTo>
                    <a:pt x="1342" y="990"/>
                  </a:lnTo>
                  <a:lnTo>
                    <a:pt x="156" y="27"/>
                  </a:lnTo>
                  <a:lnTo>
                    <a:pt x="0" y="0"/>
                  </a:lnTo>
                  <a:lnTo>
                    <a:pt x="0" y="3"/>
                  </a:lnTo>
                  <a:close/>
                </a:path>
              </a:pathLst>
            </a:custGeom>
            <a:solidFill>
              <a:schemeClr val="accent1">
                <a:lumMod val="75000"/>
              </a:schemeClr>
            </a:solidFill>
            <a:ln>
              <a:noFill/>
            </a:ln>
          </p:spPr>
        </p:sp>
        <p:sp>
          <p:nvSpPr>
            <p:cNvPr id="13" name="Freeform 11"/>
            <p:cNvSpPr/>
            <p:nvPr/>
          </p:nvSpPr>
          <p:spPr bwMode="auto">
            <a:xfrm>
              <a:off x="1320800" y="5238750"/>
              <a:ext cx="1695450" cy="1619250"/>
            </a:xfrm>
            <a:custGeom>
              <a:avLst/>
              <a:gdLst/>
              <a:ahLst/>
              <a:cxnLst/>
              <a:rect l="0" t="0" r="r" b="b"/>
              <a:pathLst>
                <a:path w="1068" h="1020">
                  <a:moveTo>
                    <a:pt x="1068" y="1020"/>
                  </a:moveTo>
                  <a:lnTo>
                    <a:pt x="184" y="60"/>
                  </a:lnTo>
                  <a:lnTo>
                    <a:pt x="154" y="27"/>
                  </a:lnTo>
                  <a:lnTo>
                    <a:pt x="157" y="27"/>
                  </a:lnTo>
                  <a:lnTo>
                    <a:pt x="157" y="24"/>
                  </a:lnTo>
                  <a:lnTo>
                    <a:pt x="154" y="24"/>
                  </a:lnTo>
                  <a:lnTo>
                    <a:pt x="0" y="0"/>
                  </a:lnTo>
                  <a:lnTo>
                    <a:pt x="0" y="0"/>
                  </a:lnTo>
                  <a:lnTo>
                    <a:pt x="774" y="1020"/>
                  </a:lnTo>
                  <a:lnTo>
                    <a:pt x="1068" y="1020"/>
                  </a:lnTo>
                  <a:close/>
                </a:path>
              </a:pathLst>
            </a:custGeom>
            <a:solidFill>
              <a:schemeClr val="tx1">
                <a:lumMod val="75000"/>
                <a:lumOff val="25000"/>
              </a:schemeClr>
            </a:solidFill>
            <a:ln>
              <a:noFill/>
            </a:ln>
          </p:spPr>
        </p:sp>
      </p:grpSp>
      <p:sp>
        <p:nvSpPr>
          <p:cNvPr id="2" name="Title Placeholder 1"/>
          <p:cNvSpPr>
            <a:spLocks noGrp="1"/>
          </p:cNvSpPr>
          <p:nvPr>
            <p:ph type="title"/>
          </p:nvPr>
        </p:nvSpPr>
        <p:spPr>
          <a:xfrm>
            <a:off x="1484311" y="685800"/>
            <a:ext cx="10018713" cy="1752599"/>
          </a:xfrm>
          <a:prstGeom prst="rect">
            <a:avLst/>
          </a:prstGeom>
          <a:effectLst/>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484310" y="2666999"/>
            <a:ext cx="10018713" cy="3124201"/>
          </a:xfrm>
          <a:prstGeom prst="rect">
            <a:avLst/>
          </a:prstGeom>
        </p:spPr>
        <p:txBody>
          <a:bodyPr vert="horz" lIns="91440" tIns="45720" rIns="91440" bIns="45720" rtlCol="0"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9732656" y="5883275"/>
            <a:ext cx="1143000" cy="3651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D3FE42E8-8B57-452D-A122-4DCE9AC771EF}" type="datetime1">
              <a:rPr lang="en-US" smtClean="0"/>
              <a:t>6/23/2025</a:t>
            </a:fld>
            <a:endParaRPr lang="en-US"/>
          </a:p>
        </p:txBody>
      </p:sp>
      <p:sp>
        <p:nvSpPr>
          <p:cNvPr id="5" name="Footer Placeholder 4"/>
          <p:cNvSpPr>
            <a:spLocks noGrp="1"/>
          </p:cNvSpPr>
          <p:nvPr>
            <p:ph type="ftr" sz="quarter" idx="3"/>
          </p:nvPr>
        </p:nvSpPr>
        <p:spPr>
          <a:xfrm>
            <a:off x="2572279" y="5883275"/>
            <a:ext cx="7084177" cy="365125"/>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r>
              <a:rPr lang="en-US"/>
              <a:t>Sample Footer Text</a:t>
            </a:r>
            <a:endParaRPr lang="en-US" dirty="0"/>
          </a:p>
        </p:txBody>
      </p:sp>
      <p:sp>
        <p:nvSpPr>
          <p:cNvPr id="6" name="Slide Number Placeholder 5"/>
          <p:cNvSpPr>
            <a:spLocks noGrp="1"/>
          </p:cNvSpPr>
          <p:nvPr>
            <p:ph type="sldNum" sz="quarter" idx="4"/>
          </p:nvPr>
        </p:nvSpPr>
        <p:spPr>
          <a:xfrm>
            <a:off x="10951856" y="5883275"/>
            <a:ext cx="551167" cy="3651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F8E28480-1C08-4458-AD97-0283E6FFD09D}" type="slidenum">
              <a:rPr lang="en-US" smtClean="0"/>
              <a:pPr/>
              <a:t>‹#›</a:t>
            </a:fld>
            <a:endParaRPr lang="en-US"/>
          </a:p>
        </p:txBody>
      </p:sp>
    </p:spTree>
    <p:extLst>
      <p:ext uri="{BB962C8B-B14F-4D97-AF65-F5344CB8AC3E}">
        <p14:creationId xmlns:p14="http://schemas.microsoft.com/office/powerpoint/2010/main" val="3806281990"/>
      </p:ext>
    </p:extLst>
  </p:cSld>
  <p:clrMap bg1="lt1" tx1="dk1" bg2="lt2" tx2="dk2" accent1="accent1" accent2="accent2" accent3="accent3" accent4="accent4" accent5="accent5" accent6="accent6" hlink="hlink" folHlink="folHlink"/>
  <p:sldLayoutIdLst>
    <p:sldLayoutId id="2147483759" r:id="rId1"/>
    <p:sldLayoutId id="2147483760" r:id="rId2"/>
    <p:sldLayoutId id="2147483761" r:id="rId3"/>
    <p:sldLayoutId id="2147483762" r:id="rId4"/>
    <p:sldLayoutId id="2147483763" r:id="rId5"/>
    <p:sldLayoutId id="2147483764" r:id="rId6"/>
    <p:sldLayoutId id="2147483765" r:id="rId7"/>
    <p:sldLayoutId id="2147483766" r:id="rId8"/>
    <p:sldLayoutId id="2147483767" r:id="rId9"/>
    <p:sldLayoutId id="2147483768" r:id="rId10"/>
    <p:sldLayoutId id="2147483769" r:id="rId11"/>
    <p:sldLayoutId id="2147483770" r:id="rId12"/>
    <p:sldLayoutId id="2147483771" r:id="rId13"/>
    <p:sldLayoutId id="2147483772" r:id="rId14"/>
    <p:sldLayoutId id="2147483773" r:id="rId15"/>
    <p:sldLayoutId id="2147483774" r:id="rId16"/>
    <p:sldLayoutId id="2147483775" r:id="rId17"/>
  </p:sldLayoutIdLst>
  <p:hf sldNum="0" hdr="0" ftr="0" dt="0"/>
  <p:txStyles>
    <p:titleStyle>
      <a:lvl1pPr algn="ctr" defTabSz="457200" rtl="0" eaLnBrk="1" latinLnBrk="0" hangingPunct="1">
        <a:spcBef>
          <a:spcPct val="0"/>
        </a:spcBef>
        <a:buNone/>
        <a:defRPr sz="4000" kern="1200" cap="none">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lumMod val="75000"/>
          </a:schemeClr>
        </a:buClr>
        <a:buSzPct val="145000"/>
        <a:buFont typeface="Arial"/>
        <a:buChar char="•"/>
        <a:defRPr sz="2400" kern="1200" cap="none">
          <a:solidFill>
            <a:schemeClr val="tx1"/>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lumMod val="75000"/>
          </a:schemeClr>
        </a:buClr>
        <a:buSzPct val="145000"/>
        <a:buFont typeface="Arial"/>
        <a:buChar char="•"/>
        <a:defRPr sz="2000" kern="1200" cap="none">
          <a:solidFill>
            <a:schemeClr val="tx1"/>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lumMod val="75000"/>
          </a:schemeClr>
        </a:buClr>
        <a:buSzPct val="145000"/>
        <a:buFont typeface="Arial"/>
        <a:buChar char="•"/>
        <a:defRPr sz="1800" kern="1200" cap="none">
          <a:solidFill>
            <a:schemeClr val="tx1"/>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lumMod val="75000"/>
          </a:schemeClr>
        </a:buClr>
        <a:buSzPct val="145000"/>
        <a:buFont typeface="Arial"/>
        <a:buChar char="•"/>
        <a:defRPr sz="1600" kern="1200" cap="none">
          <a:solidFill>
            <a:schemeClr val="tx1"/>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8" Type="http://schemas.microsoft.com/office/2007/relationships/diagramDrawing" Target="../diagrams/drawing1.xml"/><Relationship Id="rId3" Type="http://schemas.microsoft.com/office/2007/relationships/hdphoto" Target="../media/hdphoto1.wdp"/><Relationship Id="rId7" Type="http://schemas.openxmlformats.org/officeDocument/2006/relationships/diagramColors" Target="../diagrams/colors1.xml"/><Relationship Id="rId2"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8" Type="http://schemas.microsoft.com/office/2007/relationships/diagramDrawing" Target="../diagrams/drawing2.xml"/><Relationship Id="rId3" Type="http://schemas.openxmlformats.org/officeDocument/2006/relationships/image" Target="../media/image8.jpeg"/><Relationship Id="rId7" Type="http://schemas.openxmlformats.org/officeDocument/2006/relationships/diagramColors" Target="../diagrams/colors2.xml"/><Relationship Id="rId2" Type="http://schemas.openxmlformats.org/officeDocument/2006/relationships/image" Target="../media/image1.jpeg"/><Relationship Id="rId1" Type="http://schemas.openxmlformats.org/officeDocument/2006/relationships/slideLayout" Target="../slideLayouts/slideLayout6.xml"/><Relationship Id="rId6" Type="http://schemas.openxmlformats.org/officeDocument/2006/relationships/diagramQuickStyle" Target="../diagrams/quickStyle2.xml"/><Relationship Id="rId5" Type="http://schemas.openxmlformats.org/officeDocument/2006/relationships/diagramLayout" Target="../diagrams/layout2.xml"/><Relationship Id="rId4" Type="http://schemas.openxmlformats.org/officeDocument/2006/relationships/diagramData" Target="../diagrams/data2.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6.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8" Type="http://schemas.microsoft.com/office/2007/relationships/diagramDrawing" Target="../diagrams/drawing4.xml"/><Relationship Id="rId3" Type="http://schemas.openxmlformats.org/officeDocument/2006/relationships/image" Target="../media/image16.jpg"/><Relationship Id="rId7" Type="http://schemas.openxmlformats.org/officeDocument/2006/relationships/diagramColors" Target="../diagrams/colors4.xml"/><Relationship Id="rId2" Type="http://schemas.openxmlformats.org/officeDocument/2006/relationships/image" Target="../media/image1.jpeg"/><Relationship Id="rId1" Type="http://schemas.openxmlformats.org/officeDocument/2006/relationships/slideLayout" Target="../slideLayouts/slideLayout2.xml"/><Relationship Id="rId6" Type="http://schemas.openxmlformats.org/officeDocument/2006/relationships/diagramQuickStyle" Target="../diagrams/quickStyle4.xml"/><Relationship Id="rId5" Type="http://schemas.openxmlformats.org/officeDocument/2006/relationships/diagramLayout" Target="../diagrams/layout4.xml"/><Relationship Id="rId4" Type="http://schemas.openxmlformats.org/officeDocument/2006/relationships/diagramData" Target="../diagrams/data4.xml"/></Relationships>
</file>

<file path=ppt/slides/_rels/slide12.xml.rels><?xml version="1.0" encoding="UTF-8" standalone="yes"?>
<Relationships xmlns="http://schemas.openxmlformats.org/package/2006/relationships"><Relationship Id="rId8" Type="http://schemas.microsoft.com/office/2007/relationships/diagramDrawing" Target="../diagrams/drawing5.xml"/><Relationship Id="rId3" Type="http://schemas.openxmlformats.org/officeDocument/2006/relationships/image" Target="../media/image17.jpg"/><Relationship Id="rId7" Type="http://schemas.openxmlformats.org/officeDocument/2006/relationships/diagramColors" Target="../diagrams/colors5.xml"/><Relationship Id="rId2" Type="http://schemas.openxmlformats.org/officeDocument/2006/relationships/image" Target="../media/image1.jpeg"/><Relationship Id="rId1" Type="http://schemas.openxmlformats.org/officeDocument/2006/relationships/slideLayout" Target="../slideLayouts/slideLayout2.xml"/><Relationship Id="rId6" Type="http://schemas.openxmlformats.org/officeDocument/2006/relationships/diagramQuickStyle" Target="../diagrams/quickStyle5.xml"/><Relationship Id="rId5" Type="http://schemas.openxmlformats.org/officeDocument/2006/relationships/diagramLayout" Target="../diagrams/layout5.xml"/><Relationship Id="rId4" Type="http://schemas.openxmlformats.org/officeDocument/2006/relationships/diagramData" Target="../diagrams/data5.xml"/></Relationships>
</file>

<file path=ppt/slides/_rels/slide13.xml.rels><?xml version="1.0" encoding="UTF-8" standalone="yes"?>
<Relationships xmlns="http://schemas.openxmlformats.org/package/2006/relationships"><Relationship Id="rId8" Type="http://schemas.microsoft.com/office/2007/relationships/diagramDrawing" Target="../diagrams/drawing6.xml"/><Relationship Id="rId3" Type="http://schemas.openxmlformats.org/officeDocument/2006/relationships/image" Target="../media/image18.jpg"/><Relationship Id="rId7" Type="http://schemas.openxmlformats.org/officeDocument/2006/relationships/diagramColors" Target="../diagrams/colors6.xml"/><Relationship Id="rId2" Type="http://schemas.openxmlformats.org/officeDocument/2006/relationships/image" Target="../media/image1.jpeg"/><Relationship Id="rId1" Type="http://schemas.openxmlformats.org/officeDocument/2006/relationships/slideLayout" Target="../slideLayouts/slideLayout2.xml"/><Relationship Id="rId6" Type="http://schemas.openxmlformats.org/officeDocument/2006/relationships/diagramQuickStyle" Target="../diagrams/quickStyle6.xml"/><Relationship Id="rId5" Type="http://schemas.openxmlformats.org/officeDocument/2006/relationships/diagramLayout" Target="../diagrams/layout6.xml"/><Relationship Id="rId4" Type="http://schemas.openxmlformats.org/officeDocument/2006/relationships/diagramData" Target="../diagrams/data6.xml"/></Relationships>
</file>

<file path=ppt/slides/_rels/slide14.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2.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1.jpeg"/><Relationship Id="rId1" Type="http://schemas.openxmlformats.org/officeDocument/2006/relationships/slideLayout" Target="../slideLayouts/slideLayout2.xml"/><Relationship Id="rId4" Type="http://schemas.openxmlformats.org/officeDocument/2006/relationships/image" Target="../media/image22.svg"/></Relationships>
</file>

<file path=ppt/slides/_rels/slide2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diagramData" Target="../diagrams/data8.xml"/><Relationship Id="rId7" Type="http://schemas.microsoft.com/office/2007/relationships/diagramDrawing" Target="../diagrams/drawing8.xml"/><Relationship Id="rId2" Type="http://schemas.openxmlformats.org/officeDocument/2006/relationships/image" Target="../media/image1.jpeg"/><Relationship Id="rId1" Type="http://schemas.openxmlformats.org/officeDocument/2006/relationships/slideLayout" Target="../slideLayouts/slideLayout2.xml"/><Relationship Id="rId6" Type="http://schemas.openxmlformats.org/officeDocument/2006/relationships/diagramColors" Target="../diagrams/colors8.xml"/><Relationship Id="rId5" Type="http://schemas.openxmlformats.org/officeDocument/2006/relationships/diagramQuickStyle" Target="../diagrams/quickStyle8.xml"/><Relationship Id="rId4" Type="http://schemas.openxmlformats.org/officeDocument/2006/relationships/diagramLayout" Target="../diagrams/layout8.xml"/></Relationships>
</file>

<file path=ppt/slides/_rels/slide22.xml.rels><?xml version="1.0" encoding="UTF-8" standalone="yes"?>
<Relationships xmlns="http://schemas.openxmlformats.org/package/2006/relationships"><Relationship Id="rId3" Type="http://schemas.openxmlformats.org/officeDocument/2006/relationships/diagramLayout" Target="../diagrams/layout9.xml"/><Relationship Id="rId2" Type="http://schemas.openxmlformats.org/officeDocument/2006/relationships/diagramData" Target="../diagrams/data9.xml"/><Relationship Id="rId1" Type="http://schemas.openxmlformats.org/officeDocument/2006/relationships/slideLayout" Target="../slideLayouts/slideLayout2.xml"/><Relationship Id="rId6" Type="http://schemas.microsoft.com/office/2007/relationships/diagramDrawing" Target="../diagrams/drawing9.xml"/><Relationship Id="rId5" Type="http://schemas.openxmlformats.org/officeDocument/2006/relationships/diagramColors" Target="../diagrams/colors9.xml"/><Relationship Id="rId4" Type="http://schemas.openxmlformats.org/officeDocument/2006/relationships/diagramQuickStyle" Target="../diagrams/quickStyle9.xml"/></Relationships>
</file>

<file path=ppt/slides/_rels/slide23.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8" Type="http://schemas.microsoft.com/office/2007/relationships/diagramDrawing" Target="../diagrams/drawing10.xml"/><Relationship Id="rId3" Type="http://schemas.openxmlformats.org/officeDocument/2006/relationships/image" Target="../media/image35.jpeg"/><Relationship Id="rId7" Type="http://schemas.openxmlformats.org/officeDocument/2006/relationships/diagramColors" Target="../diagrams/colors10.xml"/><Relationship Id="rId2" Type="http://schemas.openxmlformats.org/officeDocument/2006/relationships/image" Target="../media/image1.jpeg"/><Relationship Id="rId1" Type="http://schemas.openxmlformats.org/officeDocument/2006/relationships/slideLayout" Target="../slideLayouts/slideLayout2.xml"/><Relationship Id="rId6" Type="http://schemas.openxmlformats.org/officeDocument/2006/relationships/diagramQuickStyle" Target="../diagrams/quickStyle10.xml"/><Relationship Id="rId5" Type="http://schemas.openxmlformats.org/officeDocument/2006/relationships/diagramLayout" Target="../diagrams/layout10.xml"/><Relationship Id="rId4" Type="http://schemas.openxmlformats.org/officeDocument/2006/relationships/diagramData" Target="../diagrams/data10.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76000"/>
                <a:satMod val="180000"/>
              </a:schemeClr>
              <a:schemeClr val="bg2">
                <a:tint val="80000"/>
                <a:satMod val="120000"/>
                <a:lumMod val="180000"/>
              </a:schemeClr>
            </a:duotone>
          </a:blip>
          <a:stretch/>
        </a:blipFill>
        <a:effectLst/>
      </p:bgPr>
    </p:bg>
    <p:spTree>
      <p:nvGrpSpPr>
        <p:cNvPr id="1" name=""/>
        <p:cNvGrpSpPr/>
        <p:nvPr/>
      </p:nvGrpSpPr>
      <p:grpSpPr>
        <a:xfrm>
          <a:off x="0" y="0"/>
          <a:ext cx="0" cy="0"/>
          <a:chOff x="0" y="0"/>
          <a:chExt cx="0" cy="0"/>
        </a:xfrm>
      </p:grpSpPr>
      <p:grpSp>
        <p:nvGrpSpPr>
          <p:cNvPr id="136" name="Group 135">
            <a:extLst>
              <a:ext uri="{FF2B5EF4-FFF2-40B4-BE49-F238E27FC236}">
                <a16:creationId xmlns:a16="http://schemas.microsoft.com/office/drawing/2014/main" id="{C4DBDFA9-08EB-4D7B-A78D-C55FA041153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46100" y="-4763"/>
            <a:ext cx="5014912" cy="6862763"/>
            <a:chOff x="2928938" y="-4763"/>
            <a:chExt cx="5014912" cy="6862763"/>
          </a:xfrm>
        </p:grpSpPr>
        <p:sp>
          <p:nvSpPr>
            <p:cNvPr id="137" name="Freeform 6">
              <a:extLst>
                <a:ext uri="{FF2B5EF4-FFF2-40B4-BE49-F238E27FC236}">
                  <a16:creationId xmlns:a16="http://schemas.microsoft.com/office/drawing/2014/main" id="{B5DB6DAD-8C73-48BA-A076-DD97829AC88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367088" y="-4763"/>
              <a:ext cx="1063625" cy="2782888"/>
            </a:xfrm>
            <a:custGeom>
              <a:avLst/>
              <a:gdLst/>
              <a:ahLst/>
              <a:cxnLst/>
              <a:rect l="0" t="0" r="r" b="b"/>
              <a:pathLst>
                <a:path w="670" h="1753">
                  <a:moveTo>
                    <a:pt x="0" y="1696"/>
                  </a:moveTo>
                  <a:lnTo>
                    <a:pt x="225" y="1753"/>
                  </a:lnTo>
                  <a:lnTo>
                    <a:pt x="670" y="0"/>
                  </a:lnTo>
                  <a:lnTo>
                    <a:pt x="430" y="0"/>
                  </a:lnTo>
                  <a:lnTo>
                    <a:pt x="0" y="1696"/>
                  </a:lnTo>
                  <a:close/>
                </a:path>
              </a:pathLst>
            </a:custGeom>
            <a:solidFill>
              <a:schemeClr val="accent1"/>
            </a:solidFill>
            <a:ln>
              <a:noFill/>
            </a:ln>
          </p:spPr>
          <p:txBody>
            <a:bodyPr/>
            <a:lstStyle/>
            <a:p>
              <a:endParaRPr lang="en-US"/>
            </a:p>
          </p:txBody>
        </p:sp>
        <p:sp>
          <p:nvSpPr>
            <p:cNvPr id="138" name="Freeform 7">
              <a:extLst>
                <a:ext uri="{FF2B5EF4-FFF2-40B4-BE49-F238E27FC236}">
                  <a16:creationId xmlns:a16="http://schemas.microsoft.com/office/drawing/2014/main" id="{049C0B3B-222A-4303-80BE-D4314A395AF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928938" y="-4763"/>
              <a:ext cx="1035050" cy="2673350"/>
            </a:xfrm>
            <a:custGeom>
              <a:avLst/>
              <a:gdLst/>
              <a:ahLst/>
              <a:cxnLst/>
              <a:rect l="0" t="0" r="r" b="b"/>
              <a:pathLst>
                <a:path w="652" h="1684">
                  <a:moveTo>
                    <a:pt x="225" y="1684"/>
                  </a:moveTo>
                  <a:lnTo>
                    <a:pt x="652" y="0"/>
                  </a:lnTo>
                  <a:lnTo>
                    <a:pt x="411" y="0"/>
                  </a:lnTo>
                  <a:lnTo>
                    <a:pt x="0" y="1627"/>
                  </a:lnTo>
                  <a:lnTo>
                    <a:pt x="219" y="1681"/>
                  </a:lnTo>
                  <a:lnTo>
                    <a:pt x="225" y="1684"/>
                  </a:lnTo>
                  <a:close/>
                </a:path>
              </a:pathLst>
            </a:custGeom>
            <a:solidFill>
              <a:schemeClr val="tx1">
                <a:lumMod val="65000"/>
                <a:lumOff val="35000"/>
              </a:schemeClr>
            </a:solidFill>
            <a:ln>
              <a:noFill/>
            </a:ln>
          </p:spPr>
          <p:txBody>
            <a:bodyPr/>
            <a:lstStyle/>
            <a:p>
              <a:endParaRPr lang="en-US"/>
            </a:p>
          </p:txBody>
        </p:sp>
        <p:sp>
          <p:nvSpPr>
            <p:cNvPr id="139" name="Freeform 9">
              <a:extLst>
                <a:ext uri="{FF2B5EF4-FFF2-40B4-BE49-F238E27FC236}">
                  <a16:creationId xmlns:a16="http://schemas.microsoft.com/office/drawing/2014/main" id="{07FDF952-3B6F-4C6D-B66C-94D87E627C9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928938" y="2582862"/>
              <a:ext cx="2693987" cy="4275138"/>
            </a:xfrm>
            <a:custGeom>
              <a:avLst/>
              <a:gdLst/>
              <a:ahLst/>
              <a:cxnLst/>
              <a:rect l="0" t="0" r="r" b="b"/>
              <a:pathLst>
                <a:path w="1697" h="2693">
                  <a:moveTo>
                    <a:pt x="0" y="0"/>
                  </a:moveTo>
                  <a:lnTo>
                    <a:pt x="1622" y="2693"/>
                  </a:lnTo>
                  <a:lnTo>
                    <a:pt x="1697" y="2693"/>
                  </a:lnTo>
                  <a:lnTo>
                    <a:pt x="0" y="0"/>
                  </a:lnTo>
                  <a:close/>
                </a:path>
              </a:pathLst>
            </a:custGeom>
            <a:solidFill>
              <a:schemeClr val="tx1">
                <a:lumMod val="85000"/>
                <a:lumOff val="15000"/>
              </a:schemeClr>
            </a:solidFill>
            <a:ln>
              <a:noFill/>
            </a:ln>
          </p:spPr>
          <p:txBody>
            <a:bodyPr/>
            <a:lstStyle/>
            <a:p>
              <a:endParaRPr lang="en-US"/>
            </a:p>
          </p:txBody>
        </p:sp>
        <p:sp>
          <p:nvSpPr>
            <p:cNvPr id="140" name="Freeform 10">
              <a:extLst>
                <a:ext uri="{FF2B5EF4-FFF2-40B4-BE49-F238E27FC236}">
                  <a16:creationId xmlns:a16="http://schemas.microsoft.com/office/drawing/2014/main" id="{EEBA0FAD-1126-46FB-9D2D-BEA3E8FC4E9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371850" y="2692400"/>
              <a:ext cx="3332162" cy="4165600"/>
            </a:xfrm>
            <a:custGeom>
              <a:avLst/>
              <a:gdLst/>
              <a:ahLst/>
              <a:cxnLst/>
              <a:rect l="0" t="0" r="r" b="b"/>
              <a:pathLst>
                <a:path w="2099" h="2624">
                  <a:moveTo>
                    <a:pt x="2099" y="2624"/>
                  </a:moveTo>
                  <a:lnTo>
                    <a:pt x="0" y="0"/>
                  </a:lnTo>
                  <a:lnTo>
                    <a:pt x="2021" y="2624"/>
                  </a:lnTo>
                  <a:lnTo>
                    <a:pt x="2099" y="2624"/>
                  </a:lnTo>
                  <a:close/>
                </a:path>
              </a:pathLst>
            </a:custGeom>
            <a:solidFill>
              <a:schemeClr val="accent1">
                <a:lumMod val="50000"/>
              </a:schemeClr>
            </a:solidFill>
            <a:ln>
              <a:noFill/>
            </a:ln>
          </p:spPr>
          <p:txBody>
            <a:bodyPr/>
            <a:lstStyle/>
            <a:p>
              <a:endParaRPr lang="en-US"/>
            </a:p>
          </p:txBody>
        </p:sp>
        <p:sp>
          <p:nvSpPr>
            <p:cNvPr id="141" name="Freeform 11">
              <a:extLst>
                <a:ext uri="{FF2B5EF4-FFF2-40B4-BE49-F238E27FC236}">
                  <a16:creationId xmlns:a16="http://schemas.microsoft.com/office/drawing/2014/main" id="{58A7569F-71E5-4C1E-8F61-7B4D50B6BDD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367088" y="2687637"/>
              <a:ext cx="4576762" cy="4170363"/>
            </a:xfrm>
            <a:custGeom>
              <a:avLst/>
              <a:gdLst/>
              <a:ahLst/>
              <a:cxnLst/>
              <a:rect l="0" t="0" r="r" b="b"/>
              <a:pathLst>
                <a:path w="2883" h="2627">
                  <a:moveTo>
                    <a:pt x="0" y="0"/>
                  </a:moveTo>
                  <a:lnTo>
                    <a:pt x="3" y="3"/>
                  </a:lnTo>
                  <a:lnTo>
                    <a:pt x="2102" y="2627"/>
                  </a:lnTo>
                  <a:lnTo>
                    <a:pt x="2883" y="2627"/>
                  </a:lnTo>
                  <a:lnTo>
                    <a:pt x="225" y="57"/>
                  </a:lnTo>
                  <a:lnTo>
                    <a:pt x="0" y="0"/>
                  </a:lnTo>
                  <a:close/>
                </a:path>
              </a:pathLst>
            </a:custGeom>
            <a:solidFill>
              <a:schemeClr val="accent1">
                <a:lumMod val="75000"/>
              </a:schemeClr>
            </a:solidFill>
            <a:ln>
              <a:noFill/>
            </a:ln>
          </p:spPr>
          <p:txBody>
            <a:bodyPr/>
            <a:lstStyle/>
            <a:p>
              <a:endParaRPr lang="en-US"/>
            </a:p>
          </p:txBody>
        </p:sp>
        <p:sp>
          <p:nvSpPr>
            <p:cNvPr id="142" name="Freeform 12">
              <a:extLst>
                <a:ext uri="{FF2B5EF4-FFF2-40B4-BE49-F238E27FC236}">
                  <a16:creationId xmlns:a16="http://schemas.microsoft.com/office/drawing/2014/main" id="{1E25C137-81F4-4388-AAAC-599E23DED91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928938" y="2578100"/>
              <a:ext cx="3584575" cy="4279900"/>
            </a:xfrm>
            <a:custGeom>
              <a:avLst/>
              <a:gdLst/>
              <a:ahLst/>
              <a:cxnLst/>
              <a:rect l="0" t="0" r="r" b="b"/>
              <a:pathLst>
                <a:path w="2258" h="2696">
                  <a:moveTo>
                    <a:pt x="2258" y="2696"/>
                  </a:moveTo>
                  <a:lnTo>
                    <a:pt x="264" y="111"/>
                  </a:lnTo>
                  <a:lnTo>
                    <a:pt x="228" y="60"/>
                  </a:lnTo>
                  <a:lnTo>
                    <a:pt x="225" y="57"/>
                  </a:lnTo>
                  <a:lnTo>
                    <a:pt x="0" y="0"/>
                  </a:lnTo>
                  <a:lnTo>
                    <a:pt x="0" y="3"/>
                  </a:lnTo>
                  <a:lnTo>
                    <a:pt x="1697" y="2696"/>
                  </a:lnTo>
                  <a:lnTo>
                    <a:pt x="2258" y="2696"/>
                  </a:lnTo>
                  <a:close/>
                </a:path>
              </a:pathLst>
            </a:custGeom>
            <a:solidFill>
              <a:schemeClr val="tx1">
                <a:lumMod val="75000"/>
                <a:lumOff val="25000"/>
              </a:schemeClr>
            </a:solidFill>
            <a:ln>
              <a:noFill/>
            </a:ln>
          </p:spPr>
          <p:txBody>
            <a:bodyPr/>
            <a:lstStyle/>
            <a:p>
              <a:endParaRPr lang="en-US"/>
            </a:p>
          </p:txBody>
        </p:sp>
      </p:grpSp>
      <p:sp>
        <p:nvSpPr>
          <p:cNvPr id="2" name="Title 1">
            <a:extLst>
              <a:ext uri="{FF2B5EF4-FFF2-40B4-BE49-F238E27FC236}">
                <a16:creationId xmlns:a16="http://schemas.microsoft.com/office/drawing/2014/main" id="{2F020B44-6CF7-473C-8BA2-23CDEE827786}"/>
              </a:ext>
            </a:extLst>
          </p:cNvPr>
          <p:cNvSpPr>
            <a:spLocks noGrp="1"/>
          </p:cNvSpPr>
          <p:nvPr>
            <p:ph type="title"/>
          </p:nvPr>
        </p:nvSpPr>
        <p:spPr>
          <a:xfrm>
            <a:off x="2253785" y="1380068"/>
            <a:ext cx="4978303" cy="2616199"/>
          </a:xfrm>
        </p:spPr>
        <p:txBody>
          <a:bodyPr vert="horz" lIns="91440" tIns="45720" rIns="91440" bIns="45720" rtlCol="0" anchor="b">
            <a:normAutofit fontScale="90000"/>
          </a:bodyPr>
          <a:lstStyle/>
          <a:p>
            <a:pPr>
              <a:lnSpc>
                <a:spcPct val="90000"/>
              </a:lnSpc>
            </a:pPr>
            <a:br>
              <a:rPr lang="en-US" sz="1500" b="1" i="1" dirty="0"/>
            </a:br>
            <a:br>
              <a:rPr lang="en-US" sz="1500" b="1" i="1" dirty="0"/>
            </a:br>
            <a:br>
              <a:rPr lang="en-US" sz="1500" b="1" i="1" dirty="0"/>
            </a:br>
            <a:br>
              <a:rPr lang="en-US" sz="1500" b="1" i="1" dirty="0"/>
            </a:br>
            <a:br>
              <a:rPr lang="en-US" sz="1500" b="1" i="1" dirty="0"/>
            </a:br>
            <a:r>
              <a:rPr lang="en-US" sz="3600" b="1" i="1" dirty="0">
                <a:latin typeface="Times New Roman" panose="02020603050405020304" pitchFamily="18" charset="0"/>
                <a:cs typeface="Times New Roman" panose="02020603050405020304" pitchFamily="18" charset="0"/>
              </a:rPr>
              <a:t>Master Class </a:t>
            </a:r>
            <a:br>
              <a:rPr lang="en-US" sz="3600" b="1" i="1" dirty="0">
                <a:latin typeface="Times New Roman" panose="02020603050405020304" pitchFamily="18" charset="0"/>
                <a:cs typeface="Times New Roman" panose="02020603050405020304" pitchFamily="18" charset="0"/>
              </a:rPr>
            </a:br>
            <a:r>
              <a:rPr lang="en-US" sz="3600" b="1" i="1" dirty="0">
                <a:latin typeface="Times New Roman" panose="02020603050405020304" pitchFamily="18" charset="0"/>
                <a:cs typeface="Times New Roman" panose="02020603050405020304" pitchFamily="18" charset="0"/>
              </a:rPr>
              <a:t>On Communication</a:t>
            </a:r>
            <a:br>
              <a:rPr lang="en-US" sz="3600" b="1" i="1" dirty="0">
                <a:latin typeface="Times New Roman" panose="02020603050405020304" pitchFamily="18" charset="0"/>
                <a:cs typeface="Times New Roman" panose="02020603050405020304" pitchFamily="18" charset="0"/>
              </a:rPr>
            </a:br>
            <a:br>
              <a:rPr lang="en-US" sz="3600" b="1" i="1" dirty="0">
                <a:latin typeface="Times New Roman" panose="02020603050405020304" pitchFamily="18" charset="0"/>
                <a:cs typeface="Times New Roman" panose="02020603050405020304" pitchFamily="18" charset="0"/>
              </a:rPr>
            </a:br>
            <a:r>
              <a:rPr lang="en-US" sz="3600" b="1" i="1" dirty="0">
                <a:latin typeface="Times New Roman" panose="02020603050405020304" pitchFamily="18" charset="0"/>
                <a:cs typeface="Times New Roman" panose="02020603050405020304" pitchFamily="18" charset="0"/>
              </a:rPr>
              <a:t>By:</a:t>
            </a:r>
            <a:br>
              <a:rPr lang="en-US" sz="3600" b="1" i="1" dirty="0">
                <a:latin typeface="Times New Roman" panose="02020603050405020304" pitchFamily="18" charset="0"/>
                <a:cs typeface="Times New Roman" panose="02020603050405020304" pitchFamily="18" charset="0"/>
              </a:rPr>
            </a:br>
            <a:br>
              <a:rPr lang="en-US" sz="3600" b="1" i="1" dirty="0">
                <a:latin typeface="Times New Roman" panose="02020603050405020304" pitchFamily="18" charset="0"/>
                <a:cs typeface="Times New Roman" panose="02020603050405020304" pitchFamily="18" charset="0"/>
              </a:rPr>
            </a:br>
            <a:r>
              <a:rPr lang="en-US" sz="3600" b="1" i="1" dirty="0">
                <a:latin typeface="Times New Roman" panose="02020603050405020304" pitchFamily="18" charset="0"/>
                <a:cs typeface="Times New Roman" panose="02020603050405020304" pitchFamily="18" charset="0"/>
              </a:rPr>
              <a:t>Dr. Joel L. Sims, Sr.</a:t>
            </a:r>
            <a:br>
              <a:rPr lang="en-US" sz="3600" b="1" i="1" dirty="0">
                <a:latin typeface="Times New Roman" panose="02020603050405020304" pitchFamily="18" charset="0"/>
                <a:cs typeface="Times New Roman" panose="02020603050405020304" pitchFamily="18" charset="0"/>
              </a:rPr>
            </a:br>
            <a:br>
              <a:rPr lang="en-US" sz="1500" b="1" i="1" dirty="0"/>
            </a:br>
            <a:br>
              <a:rPr lang="en-US" sz="1500" b="1" i="1" dirty="0"/>
            </a:br>
            <a:br>
              <a:rPr lang="en-US" sz="1500" b="1" i="1" dirty="0"/>
            </a:br>
            <a:br>
              <a:rPr lang="en-US" sz="1500" b="1" i="1" dirty="0"/>
            </a:br>
            <a:r>
              <a:rPr lang="en-US" sz="1500" b="1" i="1" dirty="0"/>
              <a:t> </a:t>
            </a:r>
          </a:p>
        </p:txBody>
      </p:sp>
      <p:sp>
        <p:nvSpPr>
          <p:cNvPr id="3" name="Content Placeholder 2">
            <a:extLst>
              <a:ext uri="{FF2B5EF4-FFF2-40B4-BE49-F238E27FC236}">
                <a16:creationId xmlns:a16="http://schemas.microsoft.com/office/drawing/2014/main" id="{4C889044-93FA-4AD2-975A-1ACFC2D9C76D}"/>
              </a:ext>
            </a:extLst>
          </p:cNvPr>
          <p:cNvSpPr>
            <a:spLocks noGrp="1"/>
          </p:cNvSpPr>
          <p:nvPr>
            <p:ph idx="1"/>
          </p:nvPr>
        </p:nvSpPr>
        <p:spPr>
          <a:xfrm>
            <a:off x="2640854" y="3633667"/>
            <a:ext cx="4080514" cy="1139151"/>
          </a:xfrm>
        </p:spPr>
        <p:txBody>
          <a:bodyPr vert="horz" lIns="91440" tIns="45720" rIns="91440" bIns="45720" rtlCol="0" anchor="t">
            <a:normAutofit/>
          </a:bodyPr>
          <a:lstStyle/>
          <a:p>
            <a:pPr marL="0" indent="0" algn="ctr">
              <a:buNone/>
            </a:pPr>
            <a:r>
              <a:rPr lang="en-US" sz="2100" b="1" i="1" dirty="0">
                <a:latin typeface="Times New Roman" panose="02020603050405020304" pitchFamily="18" charset="0"/>
                <a:cs typeface="Times New Roman" panose="02020603050405020304" pitchFamily="18" charset="0"/>
              </a:rPr>
              <a:t>June</a:t>
            </a:r>
            <a:r>
              <a:rPr lang="en-US" sz="2100" b="1" i="1" dirty="0"/>
              <a:t> 23, 2025</a:t>
            </a:r>
          </a:p>
        </p:txBody>
      </p:sp>
      <p:sp>
        <p:nvSpPr>
          <p:cNvPr id="144" name="Rounded Rectangle 4">
            <a:extLst>
              <a:ext uri="{FF2B5EF4-FFF2-40B4-BE49-F238E27FC236}">
                <a16:creationId xmlns:a16="http://schemas.microsoft.com/office/drawing/2014/main" id="{E9DDD80A-901E-4334-B2FE-674ED603FC4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52944" y="648931"/>
            <a:ext cx="3982086" cy="5231964"/>
          </a:xfrm>
          <a:prstGeom prst="roundRect">
            <a:avLst>
              <a:gd name="adj" fmla="val 4834"/>
            </a:avLst>
          </a:prstGeom>
          <a:solidFill>
            <a:schemeClr val="bg1"/>
          </a:solidFill>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A person and person standing together&#10;&#10;AI-generated content may be incorrect.">
            <a:extLst>
              <a:ext uri="{FF2B5EF4-FFF2-40B4-BE49-F238E27FC236}">
                <a16:creationId xmlns:a16="http://schemas.microsoft.com/office/drawing/2014/main" id="{27EB4895-75D6-69BF-D4B5-9B89AB372945}"/>
              </a:ext>
            </a:extLst>
          </p:cNvPr>
          <p:cNvPicPr>
            <a:picLocks noChangeAspect="1"/>
          </p:cNvPicPr>
          <p:nvPr/>
        </p:nvPicPr>
        <p:blipFill>
          <a:blip r:embed="rId3">
            <a:extLst>
              <a:ext uri="{28A0092B-C50C-407E-A947-70E740481C1C}">
                <a14:useLocalDpi xmlns:a14="http://schemas.microsoft.com/office/drawing/2010/main" val="0"/>
              </a:ext>
            </a:extLst>
          </a:blip>
          <a:srcRect l="8489" t="13565" r="56812" b="52513"/>
          <a:stretch>
            <a:fillRect/>
          </a:stretch>
        </p:blipFill>
        <p:spPr>
          <a:xfrm>
            <a:off x="7552943" y="648931"/>
            <a:ext cx="3982086" cy="5231964"/>
          </a:xfrm>
          <a:prstGeom prst="rect">
            <a:avLst/>
          </a:prstGeom>
          <a:effectLst>
            <a:softEdge rad="12700"/>
          </a:effectLst>
          <a:scene3d>
            <a:camera prst="orthographicFront"/>
            <a:lightRig rig="threePt" dir="t"/>
          </a:scene3d>
          <a:sp3d>
            <a:bevelT w="165100" prst="coolSlant"/>
          </a:sp3d>
        </p:spPr>
      </p:pic>
    </p:spTree>
    <p:extLst>
      <p:ext uri="{BB962C8B-B14F-4D97-AF65-F5344CB8AC3E}">
        <p14:creationId xmlns:p14="http://schemas.microsoft.com/office/powerpoint/2010/main" val="3199158997"/>
      </p:ext>
    </p:extLst>
  </p:cSld>
  <p:clrMapOvr>
    <a:masterClrMapping/>
  </p:clrMapOvr>
  <p:transition spd="slow">
    <p:wheel spokes="1"/>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5" name="Rectangle 34">
            <a:extLst>
              <a:ext uri="{FF2B5EF4-FFF2-40B4-BE49-F238E27FC236}">
                <a16:creationId xmlns:a16="http://schemas.microsoft.com/office/drawing/2014/main" id="{F64080D6-34DE-4277-97CC-2FB3812846D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Dolphins swimming in the sea">
            <a:extLst>
              <a:ext uri="{FF2B5EF4-FFF2-40B4-BE49-F238E27FC236}">
                <a16:creationId xmlns:a16="http://schemas.microsoft.com/office/drawing/2014/main" id="{0DC15455-B90A-4278-B730-D025A8BDE1AB}"/>
              </a:ext>
            </a:extLst>
          </p:cNvPr>
          <p:cNvPicPr>
            <a:picLocks noChangeAspect="1"/>
          </p:cNvPicPr>
          <p:nvPr/>
        </p:nvPicPr>
        <p:blipFill rotWithShape="1">
          <a:blip r:embed="rId2">
            <a:alphaModFix amt="40000"/>
            <a:extLst>
              <a:ext uri="{BEBA8EAE-BF5A-486C-A8C5-ECC9F3942E4B}">
                <a14:imgProps xmlns:a14="http://schemas.microsoft.com/office/drawing/2010/main">
                  <a14:imgLayer r:embed="rId3">
                    <a14:imgEffect>
                      <a14:colorTemperature colorTemp="4700"/>
                    </a14:imgEffect>
                  </a14:imgLayer>
                </a14:imgProps>
              </a:ext>
            </a:extLst>
          </a:blip>
          <a:srcRect/>
          <a:stretch>
            <a:fillRect/>
          </a:stretch>
        </p:blipFill>
        <p:spPr>
          <a:xfrm>
            <a:off x="20" y="10"/>
            <a:ext cx="12191980" cy="6857990"/>
          </a:xfrm>
          <a:prstGeom prst="rect">
            <a:avLst/>
          </a:prstGeom>
          <a:ln>
            <a:solidFill>
              <a:schemeClr val="accent1">
                <a:lumMod val="75000"/>
              </a:schemeClr>
            </a:solidFill>
          </a:ln>
          <a:effectLst>
            <a:glow rad="63500">
              <a:schemeClr val="accent5">
                <a:satMod val="175000"/>
                <a:alpha val="40000"/>
              </a:schemeClr>
            </a:glow>
          </a:effectLst>
          <a:scene3d>
            <a:camera prst="orthographicFront"/>
            <a:lightRig rig="threePt" dir="t"/>
          </a:scene3d>
          <a:sp3d>
            <a:bevelT prst="slope"/>
          </a:sp3d>
        </p:spPr>
      </p:pic>
      <p:graphicFrame>
        <p:nvGraphicFramePr>
          <p:cNvPr id="9" name="TextBox 6">
            <a:extLst>
              <a:ext uri="{FF2B5EF4-FFF2-40B4-BE49-F238E27FC236}">
                <a16:creationId xmlns:a16="http://schemas.microsoft.com/office/drawing/2014/main" id="{677633E8-1C6C-697A-1B32-9D6375EE9FAF}"/>
              </a:ext>
            </a:extLst>
          </p:cNvPr>
          <p:cNvGraphicFramePr/>
          <p:nvPr>
            <p:extLst>
              <p:ext uri="{D42A27DB-BD31-4B8C-83A1-F6EECF244321}">
                <p14:modId xmlns:p14="http://schemas.microsoft.com/office/powerpoint/2010/main" val="2560168949"/>
              </p:ext>
            </p:extLst>
          </p:nvPr>
        </p:nvGraphicFramePr>
        <p:xfrm>
          <a:off x="82358" y="236482"/>
          <a:ext cx="6013641" cy="5554717"/>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2363528997"/>
      </p:ext>
    </p:extLst>
  </p:cSld>
  <p:clrMapOvr>
    <a:overrideClrMapping bg1="dk1" tx1="lt1" bg2="dk2" tx2="lt2" accent1="accent1" accent2="accent2" accent3="accent3" accent4="accent4" accent5="accent5" accent6="accent6" hlink="hlink" folHlink="folHlink"/>
  </p:clrMapOvr>
  <p:transition spd="slow">
    <p:push dir="u"/>
  </p:transition>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70B5CEF-E13F-4E83-83A5-EDF4B52716BB}"/>
              </a:ext>
            </a:extLst>
          </p:cNvPr>
          <p:cNvSpPr>
            <a:spLocks noGrp="1"/>
          </p:cNvSpPr>
          <p:nvPr>
            <p:ph idx="1"/>
          </p:nvPr>
        </p:nvSpPr>
        <p:spPr>
          <a:xfrm>
            <a:off x="1876096" y="685800"/>
            <a:ext cx="9743090" cy="5841124"/>
          </a:xfrm>
        </p:spPr>
        <p:txBody>
          <a:bodyPr>
            <a:normAutofit/>
          </a:bodyPr>
          <a:lstStyle/>
          <a:p>
            <a:pPr marL="0" marR="0" indent="0">
              <a:spcBef>
                <a:spcPts val="0"/>
              </a:spcBef>
              <a:spcAft>
                <a:spcPts val="0"/>
              </a:spcAft>
              <a:buNone/>
            </a:pPr>
            <a:r>
              <a:rPr lang="en-US" sz="2800" b="1" dirty="0">
                <a:effectLst/>
                <a:latin typeface="Times New Roman" panose="02020603050405020304" pitchFamily="18" charset="0"/>
                <a:ea typeface="Calibri" panose="020F0502020204030204" pitchFamily="34" charset="0"/>
              </a:rPr>
              <a:t>Proverbs 18:21</a:t>
            </a:r>
            <a:r>
              <a:rPr lang="en-US" sz="2800" b="1" dirty="0">
                <a:latin typeface="Times New Roman" panose="02020603050405020304" pitchFamily="18" charset="0"/>
                <a:ea typeface="Calibri" panose="020F0502020204030204" pitchFamily="34" charset="0"/>
              </a:rPr>
              <a:t> NIV, </a:t>
            </a:r>
            <a:r>
              <a:rPr lang="en-US" sz="2800" dirty="0">
                <a:effectLst/>
                <a:latin typeface="Times New Roman" panose="02020603050405020304" pitchFamily="18" charset="0"/>
                <a:ea typeface="Calibri" panose="020F0502020204030204" pitchFamily="34" charset="0"/>
              </a:rPr>
              <a:t>“The tongue has the power of  life and death.” </a:t>
            </a:r>
          </a:p>
          <a:p>
            <a:pPr marL="0" marR="0" indent="0">
              <a:spcBef>
                <a:spcPts val="0"/>
              </a:spcBef>
              <a:spcAft>
                <a:spcPts val="0"/>
              </a:spcAft>
              <a:buNone/>
            </a:pPr>
            <a:endParaRPr lang="en-US" sz="2800" dirty="0">
              <a:effectLst/>
              <a:latin typeface="Times New Roman" panose="02020603050405020304" pitchFamily="18" charset="0"/>
              <a:ea typeface="Calibri" panose="020F0502020204030204" pitchFamily="34" charset="0"/>
            </a:endParaRPr>
          </a:p>
          <a:p>
            <a:pPr marL="342900" marR="0" lvl="0" indent="-342900">
              <a:spcBef>
                <a:spcPts val="0"/>
              </a:spcBef>
              <a:spcAft>
                <a:spcPts val="0"/>
              </a:spcAft>
              <a:buFont typeface="Symbol" panose="05050102010706020507" pitchFamily="18" charset="2"/>
              <a:buChar char=""/>
            </a:pPr>
            <a:r>
              <a:rPr lang="en-US" sz="2800" dirty="0">
                <a:effectLst/>
                <a:latin typeface="Times New Roman" panose="02020603050405020304" pitchFamily="18" charset="0"/>
                <a:ea typeface="Calibri" panose="020F0502020204030204" pitchFamily="34" charset="0"/>
              </a:rPr>
              <a:t>The stakes are high. Your words can either speak life or death. Our tongues can build others up, or they can tear them down.</a:t>
            </a:r>
          </a:p>
          <a:p>
            <a:pPr marL="342900" marR="0" lvl="0" indent="-342900">
              <a:spcBef>
                <a:spcPts val="0"/>
              </a:spcBef>
              <a:spcAft>
                <a:spcPts val="0"/>
              </a:spcAft>
              <a:buFont typeface="Symbol" panose="05050102010706020507" pitchFamily="18" charset="2"/>
              <a:buChar char=""/>
            </a:pPr>
            <a:r>
              <a:rPr lang="en-US" sz="2800" dirty="0">
                <a:effectLst/>
                <a:latin typeface="Times New Roman" panose="02020603050405020304" pitchFamily="18" charset="0"/>
                <a:ea typeface="Calibri" panose="020F0502020204030204" pitchFamily="34" charset="0"/>
              </a:rPr>
              <a:t> Our language can make the difference between an unchecked fiery tongue that turns others away, or a humble and meek tongue that connects and inspires. </a:t>
            </a:r>
          </a:p>
          <a:p>
            <a:r>
              <a:rPr lang="en-US" sz="2800" dirty="0">
                <a:effectLst/>
                <a:latin typeface="Times New Roman" panose="02020603050405020304" pitchFamily="18" charset="0"/>
                <a:ea typeface="Calibri" panose="020F0502020204030204" pitchFamily="34" charset="0"/>
              </a:rPr>
              <a:t>I would like to offer you some food for thought. Humbly submitting a glimmer of tools to enhance your progress and abilities</a:t>
            </a:r>
            <a:r>
              <a:rPr lang="en-US" sz="2800" dirty="0">
                <a:latin typeface="Times New Roman" panose="02020603050405020304" pitchFamily="18" charset="0"/>
                <a:ea typeface="Calibri" panose="020F0502020204030204" pitchFamily="34" charset="0"/>
              </a:rPr>
              <a:t>.</a:t>
            </a:r>
            <a:r>
              <a:rPr lang="en-US" sz="2800" dirty="0">
                <a:effectLst/>
                <a:latin typeface="Times New Roman" panose="02020603050405020304" pitchFamily="18" charset="0"/>
                <a:ea typeface="Calibri" panose="020F0502020204030204" pitchFamily="34" charset="0"/>
              </a:rPr>
              <a:t> </a:t>
            </a:r>
          </a:p>
          <a:p>
            <a:pPr marL="0" indent="0">
              <a:buNone/>
            </a:pPr>
            <a:endParaRPr lang="en-US" sz="2800" dirty="0"/>
          </a:p>
        </p:txBody>
      </p:sp>
    </p:spTree>
    <p:extLst>
      <p:ext uri="{BB962C8B-B14F-4D97-AF65-F5344CB8AC3E}">
        <p14:creationId xmlns:p14="http://schemas.microsoft.com/office/powerpoint/2010/main" val="4018729275"/>
      </p:ext>
    </p:extLst>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76000"/>
                <a:satMod val="180000"/>
              </a:schemeClr>
              <a:schemeClr val="bg2">
                <a:tint val="80000"/>
                <a:satMod val="120000"/>
                <a:lumMod val="180000"/>
              </a:schemeClr>
            </a:duotone>
          </a:blip>
          <a:stretch/>
        </a:blipFill>
        <a:effectLst/>
      </p:bgPr>
    </p:bg>
    <p:spTree>
      <p:nvGrpSpPr>
        <p:cNvPr id="1" name=""/>
        <p:cNvGrpSpPr/>
        <p:nvPr/>
      </p:nvGrpSpPr>
      <p:grpSpPr>
        <a:xfrm>
          <a:off x="0" y="0"/>
          <a:ext cx="0" cy="0"/>
          <a:chOff x="0" y="0"/>
          <a:chExt cx="0" cy="0"/>
        </a:xfrm>
      </p:grpSpPr>
      <p:grpSp>
        <p:nvGrpSpPr>
          <p:cNvPr id="17" name="Group 16">
            <a:extLst>
              <a:ext uri="{FF2B5EF4-FFF2-40B4-BE49-F238E27FC236}">
                <a16:creationId xmlns:a16="http://schemas.microsoft.com/office/drawing/2014/main" id="{D6BA167A-D3C3-4EE8-8B5E-13679208725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46100" y="-4763"/>
            <a:ext cx="5014912" cy="6862763"/>
            <a:chOff x="2928938" y="-4763"/>
            <a:chExt cx="5014912" cy="6862763"/>
          </a:xfrm>
        </p:grpSpPr>
        <p:sp>
          <p:nvSpPr>
            <p:cNvPr id="21" name="Freeform 6">
              <a:extLst>
                <a:ext uri="{FF2B5EF4-FFF2-40B4-BE49-F238E27FC236}">
                  <a16:creationId xmlns:a16="http://schemas.microsoft.com/office/drawing/2014/main" id="{810CA83B-630E-45DB-ADCB-F0260428513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367088" y="-4763"/>
              <a:ext cx="1063625" cy="2782888"/>
            </a:xfrm>
            <a:custGeom>
              <a:avLst/>
              <a:gdLst/>
              <a:ahLst/>
              <a:cxnLst/>
              <a:rect l="0" t="0" r="r" b="b"/>
              <a:pathLst>
                <a:path w="670" h="1753">
                  <a:moveTo>
                    <a:pt x="0" y="1696"/>
                  </a:moveTo>
                  <a:lnTo>
                    <a:pt x="225" y="1753"/>
                  </a:lnTo>
                  <a:lnTo>
                    <a:pt x="670" y="0"/>
                  </a:lnTo>
                  <a:lnTo>
                    <a:pt x="430" y="0"/>
                  </a:lnTo>
                  <a:lnTo>
                    <a:pt x="0" y="1696"/>
                  </a:lnTo>
                  <a:close/>
                </a:path>
              </a:pathLst>
            </a:custGeom>
            <a:solidFill>
              <a:schemeClr val="accent1"/>
            </a:solidFill>
            <a:ln>
              <a:noFill/>
            </a:ln>
          </p:spPr>
          <p:txBody>
            <a:bodyPr/>
            <a:lstStyle/>
            <a:p>
              <a:endParaRPr lang="en-US"/>
            </a:p>
          </p:txBody>
        </p:sp>
        <p:sp>
          <p:nvSpPr>
            <p:cNvPr id="29" name="Freeform 7">
              <a:extLst>
                <a:ext uri="{FF2B5EF4-FFF2-40B4-BE49-F238E27FC236}">
                  <a16:creationId xmlns:a16="http://schemas.microsoft.com/office/drawing/2014/main" id="{7A57B554-6973-429A-818B-524C03DA479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928938" y="-4763"/>
              <a:ext cx="1035050" cy="2673350"/>
            </a:xfrm>
            <a:custGeom>
              <a:avLst/>
              <a:gdLst/>
              <a:ahLst/>
              <a:cxnLst/>
              <a:rect l="0" t="0" r="r" b="b"/>
              <a:pathLst>
                <a:path w="652" h="1684">
                  <a:moveTo>
                    <a:pt x="225" y="1684"/>
                  </a:moveTo>
                  <a:lnTo>
                    <a:pt x="652" y="0"/>
                  </a:lnTo>
                  <a:lnTo>
                    <a:pt x="411" y="0"/>
                  </a:lnTo>
                  <a:lnTo>
                    <a:pt x="0" y="1627"/>
                  </a:lnTo>
                  <a:lnTo>
                    <a:pt x="219" y="1681"/>
                  </a:lnTo>
                  <a:lnTo>
                    <a:pt x="225" y="1684"/>
                  </a:lnTo>
                  <a:close/>
                </a:path>
              </a:pathLst>
            </a:custGeom>
            <a:solidFill>
              <a:schemeClr val="tx1">
                <a:lumMod val="65000"/>
                <a:lumOff val="35000"/>
              </a:schemeClr>
            </a:solidFill>
            <a:ln>
              <a:noFill/>
            </a:ln>
          </p:spPr>
          <p:txBody>
            <a:bodyPr/>
            <a:lstStyle/>
            <a:p>
              <a:endParaRPr lang="en-US"/>
            </a:p>
          </p:txBody>
        </p:sp>
        <p:sp>
          <p:nvSpPr>
            <p:cNvPr id="30" name="Freeform 9">
              <a:extLst>
                <a:ext uri="{FF2B5EF4-FFF2-40B4-BE49-F238E27FC236}">
                  <a16:creationId xmlns:a16="http://schemas.microsoft.com/office/drawing/2014/main" id="{89ED2DB2-F3BB-4B5E-84E6-CC259E394AF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928938" y="2582862"/>
              <a:ext cx="2693987" cy="4275138"/>
            </a:xfrm>
            <a:custGeom>
              <a:avLst/>
              <a:gdLst/>
              <a:ahLst/>
              <a:cxnLst/>
              <a:rect l="0" t="0" r="r" b="b"/>
              <a:pathLst>
                <a:path w="1697" h="2693">
                  <a:moveTo>
                    <a:pt x="0" y="0"/>
                  </a:moveTo>
                  <a:lnTo>
                    <a:pt x="1622" y="2693"/>
                  </a:lnTo>
                  <a:lnTo>
                    <a:pt x="1697" y="2693"/>
                  </a:lnTo>
                  <a:lnTo>
                    <a:pt x="0" y="0"/>
                  </a:lnTo>
                  <a:close/>
                </a:path>
              </a:pathLst>
            </a:custGeom>
            <a:solidFill>
              <a:schemeClr val="tx1">
                <a:lumMod val="85000"/>
                <a:lumOff val="15000"/>
              </a:schemeClr>
            </a:solidFill>
            <a:ln>
              <a:noFill/>
            </a:ln>
          </p:spPr>
          <p:txBody>
            <a:bodyPr/>
            <a:lstStyle/>
            <a:p>
              <a:endParaRPr lang="en-US"/>
            </a:p>
          </p:txBody>
        </p:sp>
        <p:sp>
          <p:nvSpPr>
            <p:cNvPr id="31" name="Freeform 10">
              <a:extLst>
                <a:ext uri="{FF2B5EF4-FFF2-40B4-BE49-F238E27FC236}">
                  <a16:creationId xmlns:a16="http://schemas.microsoft.com/office/drawing/2014/main" id="{93816493-5723-43CF-95A9-2CDEC9B11D7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371850" y="2692400"/>
              <a:ext cx="3332162" cy="4165600"/>
            </a:xfrm>
            <a:custGeom>
              <a:avLst/>
              <a:gdLst/>
              <a:ahLst/>
              <a:cxnLst/>
              <a:rect l="0" t="0" r="r" b="b"/>
              <a:pathLst>
                <a:path w="2099" h="2624">
                  <a:moveTo>
                    <a:pt x="2099" y="2624"/>
                  </a:moveTo>
                  <a:lnTo>
                    <a:pt x="0" y="0"/>
                  </a:lnTo>
                  <a:lnTo>
                    <a:pt x="2021" y="2624"/>
                  </a:lnTo>
                  <a:lnTo>
                    <a:pt x="2099" y="2624"/>
                  </a:lnTo>
                  <a:close/>
                </a:path>
              </a:pathLst>
            </a:custGeom>
            <a:solidFill>
              <a:schemeClr val="accent1">
                <a:lumMod val="50000"/>
              </a:schemeClr>
            </a:solidFill>
            <a:ln>
              <a:noFill/>
            </a:ln>
          </p:spPr>
          <p:txBody>
            <a:bodyPr/>
            <a:lstStyle/>
            <a:p>
              <a:endParaRPr lang="en-US"/>
            </a:p>
          </p:txBody>
        </p:sp>
        <p:sp>
          <p:nvSpPr>
            <p:cNvPr id="32" name="Freeform 11">
              <a:extLst>
                <a:ext uri="{FF2B5EF4-FFF2-40B4-BE49-F238E27FC236}">
                  <a16:creationId xmlns:a16="http://schemas.microsoft.com/office/drawing/2014/main" id="{A9964935-0316-4743-BD2E-35B86AF480C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367088" y="2687637"/>
              <a:ext cx="4576762" cy="4170363"/>
            </a:xfrm>
            <a:custGeom>
              <a:avLst/>
              <a:gdLst/>
              <a:ahLst/>
              <a:cxnLst/>
              <a:rect l="0" t="0" r="r" b="b"/>
              <a:pathLst>
                <a:path w="2883" h="2627">
                  <a:moveTo>
                    <a:pt x="0" y="0"/>
                  </a:moveTo>
                  <a:lnTo>
                    <a:pt x="3" y="3"/>
                  </a:lnTo>
                  <a:lnTo>
                    <a:pt x="2102" y="2627"/>
                  </a:lnTo>
                  <a:lnTo>
                    <a:pt x="2883" y="2627"/>
                  </a:lnTo>
                  <a:lnTo>
                    <a:pt x="225" y="57"/>
                  </a:lnTo>
                  <a:lnTo>
                    <a:pt x="0" y="0"/>
                  </a:lnTo>
                  <a:close/>
                </a:path>
              </a:pathLst>
            </a:custGeom>
            <a:solidFill>
              <a:schemeClr val="accent1">
                <a:lumMod val="75000"/>
              </a:schemeClr>
            </a:solidFill>
            <a:ln>
              <a:noFill/>
            </a:ln>
          </p:spPr>
          <p:txBody>
            <a:bodyPr/>
            <a:lstStyle/>
            <a:p>
              <a:endParaRPr lang="en-US"/>
            </a:p>
          </p:txBody>
        </p:sp>
        <p:sp>
          <p:nvSpPr>
            <p:cNvPr id="33" name="Freeform 12">
              <a:extLst>
                <a:ext uri="{FF2B5EF4-FFF2-40B4-BE49-F238E27FC236}">
                  <a16:creationId xmlns:a16="http://schemas.microsoft.com/office/drawing/2014/main" id="{2B20A700-1547-48D5-AA6F-C1473539C70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928938" y="2578100"/>
              <a:ext cx="3584575" cy="4279900"/>
            </a:xfrm>
            <a:custGeom>
              <a:avLst/>
              <a:gdLst/>
              <a:ahLst/>
              <a:cxnLst/>
              <a:rect l="0" t="0" r="r" b="b"/>
              <a:pathLst>
                <a:path w="2258" h="2696">
                  <a:moveTo>
                    <a:pt x="2258" y="2696"/>
                  </a:moveTo>
                  <a:lnTo>
                    <a:pt x="264" y="111"/>
                  </a:lnTo>
                  <a:lnTo>
                    <a:pt x="228" y="60"/>
                  </a:lnTo>
                  <a:lnTo>
                    <a:pt x="225" y="57"/>
                  </a:lnTo>
                  <a:lnTo>
                    <a:pt x="0" y="0"/>
                  </a:lnTo>
                  <a:lnTo>
                    <a:pt x="0" y="3"/>
                  </a:lnTo>
                  <a:lnTo>
                    <a:pt x="1697" y="2696"/>
                  </a:lnTo>
                  <a:lnTo>
                    <a:pt x="2258" y="2696"/>
                  </a:lnTo>
                  <a:close/>
                </a:path>
              </a:pathLst>
            </a:custGeom>
            <a:solidFill>
              <a:schemeClr val="tx1">
                <a:lumMod val="75000"/>
                <a:lumOff val="25000"/>
              </a:schemeClr>
            </a:solidFill>
            <a:ln>
              <a:noFill/>
            </a:ln>
          </p:spPr>
          <p:txBody>
            <a:bodyPr/>
            <a:lstStyle/>
            <a:p>
              <a:endParaRPr lang="en-US"/>
            </a:p>
          </p:txBody>
        </p:sp>
      </p:grpSp>
      <p:sp useBgFill="1">
        <p:nvSpPr>
          <p:cNvPr id="16" name="Rectangle 15">
            <a:extLst>
              <a:ext uri="{FF2B5EF4-FFF2-40B4-BE49-F238E27FC236}">
                <a16:creationId xmlns:a16="http://schemas.microsoft.com/office/drawing/2014/main" id="{424EB265-F02F-4B59-A508-C6EB995F218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4" name="Picture 33" descr="Dolphins swimming in the ocean">
            <a:extLst>
              <a:ext uri="{FF2B5EF4-FFF2-40B4-BE49-F238E27FC236}">
                <a16:creationId xmlns:a16="http://schemas.microsoft.com/office/drawing/2014/main" id="{39F94E18-BC2F-CC2D-D03F-89EC1E7A478F}"/>
              </a:ext>
            </a:extLst>
          </p:cNvPr>
          <p:cNvPicPr>
            <a:picLocks noChangeAspect="1"/>
          </p:cNvPicPr>
          <p:nvPr/>
        </p:nvPicPr>
        <p:blipFill>
          <a:blip r:embed="rId3"/>
          <a:srcRect l="27012" r="19958" b="-1"/>
          <a:stretch>
            <a:fillRect/>
          </a:stretch>
        </p:blipFill>
        <p:spPr>
          <a:xfrm>
            <a:off x="20" y="10"/>
            <a:ext cx="5448280" cy="6857990"/>
          </a:xfrm>
          <a:prstGeom prst="rect">
            <a:avLst/>
          </a:prstGeom>
        </p:spPr>
      </p:pic>
      <p:grpSp>
        <p:nvGrpSpPr>
          <p:cNvPr id="18" name="Group 17">
            <a:extLst>
              <a:ext uri="{FF2B5EF4-FFF2-40B4-BE49-F238E27FC236}">
                <a16:creationId xmlns:a16="http://schemas.microsoft.com/office/drawing/2014/main" id="{2C998072-124D-48E2-A6E2-8F1E8ED837F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836718" y="0"/>
            <a:ext cx="2611581" cy="6858000"/>
            <a:chOff x="2836718" y="0"/>
            <a:chExt cx="2611581" cy="6858000"/>
          </a:xfrm>
        </p:grpSpPr>
        <p:sp useBgFill="1">
          <p:nvSpPr>
            <p:cNvPr id="19" name="Rectangle 19">
              <a:extLst>
                <a:ext uri="{FF2B5EF4-FFF2-40B4-BE49-F238E27FC236}">
                  <a16:creationId xmlns:a16="http://schemas.microsoft.com/office/drawing/2014/main" id="{1E14E093-754E-4506-A8D6-FCE1C15C82E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836718" y="0"/>
              <a:ext cx="2611581" cy="2554287"/>
            </a:xfrm>
            <a:custGeom>
              <a:avLst/>
              <a:gdLst>
                <a:gd name="connsiteX0" fmla="*/ 0 w 2570017"/>
                <a:gd name="connsiteY0" fmla="*/ 0 h 2554287"/>
                <a:gd name="connsiteX1" fmla="*/ 2570017 w 2570017"/>
                <a:gd name="connsiteY1" fmla="*/ 0 h 2554287"/>
                <a:gd name="connsiteX2" fmla="*/ 2570017 w 2570017"/>
                <a:gd name="connsiteY2" fmla="*/ 2554287 h 2554287"/>
                <a:gd name="connsiteX3" fmla="*/ 0 w 2570017"/>
                <a:gd name="connsiteY3" fmla="*/ 2554287 h 2554287"/>
                <a:gd name="connsiteX4" fmla="*/ 0 w 2570017"/>
                <a:gd name="connsiteY4" fmla="*/ 0 h 2554287"/>
                <a:gd name="connsiteX0" fmla="*/ 904009 w 2570017"/>
                <a:gd name="connsiteY0" fmla="*/ 0 h 2554287"/>
                <a:gd name="connsiteX1" fmla="*/ 2570017 w 2570017"/>
                <a:gd name="connsiteY1" fmla="*/ 0 h 2554287"/>
                <a:gd name="connsiteX2" fmla="*/ 2570017 w 2570017"/>
                <a:gd name="connsiteY2" fmla="*/ 2554287 h 2554287"/>
                <a:gd name="connsiteX3" fmla="*/ 0 w 2570017"/>
                <a:gd name="connsiteY3" fmla="*/ 2554287 h 2554287"/>
                <a:gd name="connsiteX4" fmla="*/ 904009 w 2570017"/>
                <a:gd name="connsiteY4" fmla="*/ 0 h 2554287"/>
                <a:gd name="connsiteX0" fmla="*/ 644236 w 2570017"/>
                <a:gd name="connsiteY0" fmla="*/ 10391 h 2554287"/>
                <a:gd name="connsiteX1" fmla="*/ 2570017 w 2570017"/>
                <a:gd name="connsiteY1" fmla="*/ 0 h 2554287"/>
                <a:gd name="connsiteX2" fmla="*/ 2570017 w 2570017"/>
                <a:gd name="connsiteY2" fmla="*/ 2554287 h 2554287"/>
                <a:gd name="connsiteX3" fmla="*/ 0 w 2570017"/>
                <a:gd name="connsiteY3" fmla="*/ 2554287 h 2554287"/>
                <a:gd name="connsiteX4" fmla="*/ 644236 w 2570017"/>
                <a:gd name="connsiteY4" fmla="*/ 10391 h 2554287"/>
                <a:gd name="connsiteX0" fmla="*/ 633845 w 2570017"/>
                <a:gd name="connsiteY0" fmla="*/ 0 h 2554287"/>
                <a:gd name="connsiteX1" fmla="*/ 2570017 w 2570017"/>
                <a:gd name="connsiteY1" fmla="*/ 0 h 2554287"/>
                <a:gd name="connsiteX2" fmla="*/ 2570017 w 2570017"/>
                <a:gd name="connsiteY2" fmla="*/ 2554287 h 2554287"/>
                <a:gd name="connsiteX3" fmla="*/ 0 w 2570017"/>
                <a:gd name="connsiteY3" fmla="*/ 2554287 h 2554287"/>
                <a:gd name="connsiteX4" fmla="*/ 633845 w 2570017"/>
                <a:gd name="connsiteY4" fmla="*/ 0 h 2554287"/>
                <a:gd name="connsiteX0" fmla="*/ 675409 w 2611581"/>
                <a:gd name="connsiteY0" fmla="*/ 0 h 2554287"/>
                <a:gd name="connsiteX1" fmla="*/ 2611581 w 2611581"/>
                <a:gd name="connsiteY1" fmla="*/ 0 h 2554287"/>
                <a:gd name="connsiteX2" fmla="*/ 2611581 w 2611581"/>
                <a:gd name="connsiteY2" fmla="*/ 2554287 h 2554287"/>
                <a:gd name="connsiteX3" fmla="*/ 0 w 2611581"/>
                <a:gd name="connsiteY3" fmla="*/ 2554287 h 2554287"/>
                <a:gd name="connsiteX4" fmla="*/ 675409 w 2611581"/>
                <a:gd name="connsiteY4" fmla="*/ 0 h 255428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11581" h="2554287">
                  <a:moveTo>
                    <a:pt x="675409" y="0"/>
                  </a:moveTo>
                  <a:lnTo>
                    <a:pt x="2611581" y="0"/>
                  </a:lnTo>
                  <a:lnTo>
                    <a:pt x="2611581" y="2554287"/>
                  </a:lnTo>
                  <a:lnTo>
                    <a:pt x="0" y="2554287"/>
                  </a:lnTo>
                  <a:lnTo>
                    <a:pt x="675409"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20" name="Rectangle 20">
              <a:extLst>
                <a:ext uri="{FF2B5EF4-FFF2-40B4-BE49-F238E27FC236}">
                  <a16:creationId xmlns:a16="http://schemas.microsoft.com/office/drawing/2014/main" id="{CF21968D-4653-4795-8719-23625D73D44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836718" y="2554287"/>
              <a:ext cx="2611581" cy="4303713"/>
            </a:xfrm>
            <a:custGeom>
              <a:avLst/>
              <a:gdLst>
                <a:gd name="connsiteX0" fmla="*/ 0 w 2611581"/>
                <a:gd name="connsiteY0" fmla="*/ 0 h 4303713"/>
                <a:gd name="connsiteX1" fmla="*/ 2611581 w 2611581"/>
                <a:gd name="connsiteY1" fmla="*/ 0 h 4303713"/>
                <a:gd name="connsiteX2" fmla="*/ 2611581 w 2611581"/>
                <a:gd name="connsiteY2" fmla="*/ 4303713 h 4303713"/>
                <a:gd name="connsiteX3" fmla="*/ 0 w 2611581"/>
                <a:gd name="connsiteY3" fmla="*/ 4303713 h 4303713"/>
                <a:gd name="connsiteX4" fmla="*/ 0 w 2611581"/>
                <a:gd name="connsiteY4" fmla="*/ 0 h 4303713"/>
                <a:gd name="connsiteX0" fmla="*/ 0 w 2611581"/>
                <a:gd name="connsiteY0" fmla="*/ 0 h 4314104"/>
                <a:gd name="connsiteX1" fmla="*/ 2611581 w 2611581"/>
                <a:gd name="connsiteY1" fmla="*/ 0 h 4314104"/>
                <a:gd name="connsiteX2" fmla="*/ 2611581 w 2611581"/>
                <a:gd name="connsiteY2" fmla="*/ 4303713 h 4314104"/>
                <a:gd name="connsiteX3" fmla="*/ 1693718 w 2611581"/>
                <a:gd name="connsiteY3" fmla="*/ 4314104 h 4314104"/>
                <a:gd name="connsiteX4" fmla="*/ 0 w 2611581"/>
                <a:gd name="connsiteY4" fmla="*/ 0 h 4314104"/>
                <a:gd name="connsiteX0" fmla="*/ 0 w 2611581"/>
                <a:gd name="connsiteY0" fmla="*/ 0 h 4314104"/>
                <a:gd name="connsiteX1" fmla="*/ 2611581 w 2611581"/>
                <a:gd name="connsiteY1" fmla="*/ 0 h 4314104"/>
                <a:gd name="connsiteX2" fmla="*/ 2611581 w 2611581"/>
                <a:gd name="connsiteY2" fmla="*/ 4303713 h 4314104"/>
                <a:gd name="connsiteX3" fmla="*/ 1963882 w 2611581"/>
                <a:gd name="connsiteY3" fmla="*/ 4314104 h 4314104"/>
                <a:gd name="connsiteX4" fmla="*/ 0 w 2611581"/>
                <a:gd name="connsiteY4" fmla="*/ 0 h 4314104"/>
                <a:gd name="connsiteX0" fmla="*/ 0 w 2611581"/>
                <a:gd name="connsiteY0" fmla="*/ 0 h 4303713"/>
                <a:gd name="connsiteX1" fmla="*/ 2611581 w 2611581"/>
                <a:gd name="connsiteY1" fmla="*/ 0 h 4303713"/>
                <a:gd name="connsiteX2" fmla="*/ 2611581 w 2611581"/>
                <a:gd name="connsiteY2" fmla="*/ 4303713 h 4303713"/>
                <a:gd name="connsiteX3" fmla="*/ 2213264 w 2611581"/>
                <a:gd name="connsiteY3" fmla="*/ 4293322 h 4303713"/>
                <a:gd name="connsiteX4" fmla="*/ 0 w 2611581"/>
                <a:gd name="connsiteY4" fmla="*/ 0 h 4303713"/>
                <a:gd name="connsiteX0" fmla="*/ 0 w 2611581"/>
                <a:gd name="connsiteY0" fmla="*/ 0 h 4303713"/>
                <a:gd name="connsiteX1" fmla="*/ 2611581 w 2611581"/>
                <a:gd name="connsiteY1" fmla="*/ 0 h 4303713"/>
                <a:gd name="connsiteX2" fmla="*/ 2611581 w 2611581"/>
                <a:gd name="connsiteY2" fmla="*/ 4303713 h 4303713"/>
                <a:gd name="connsiteX3" fmla="*/ 2171701 w 2611581"/>
                <a:gd name="connsiteY3" fmla="*/ 3638695 h 4303713"/>
                <a:gd name="connsiteX4" fmla="*/ 0 w 2611581"/>
                <a:gd name="connsiteY4" fmla="*/ 0 h 430371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11581" h="4303713">
                  <a:moveTo>
                    <a:pt x="0" y="0"/>
                  </a:moveTo>
                  <a:lnTo>
                    <a:pt x="2611581" y="0"/>
                  </a:lnTo>
                  <a:lnTo>
                    <a:pt x="2611581" y="4303713"/>
                  </a:lnTo>
                  <a:lnTo>
                    <a:pt x="2171701" y="3638695"/>
                  </a:lnTo>
                  <a:lnTo>
                    <a:pt x="0"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22" name="Group 21">
            <a:extLst>
              <a:ext uri="{FF2B5EF4-FFF2-40B4-BE49-F238E27FC236}">
                <a16:creationId xmlns:a16="http://schemas.microsoft.com/office/drawing/2014/main" id="{7C1932C4-6593-4E91-A419-A6DD5ACF2AA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940843" y="0"/>
            <a:ext cx="5014912" cy="6862763"/>
            <a:chOff x="2928938" y="-4763"/>
            <a:chExt cx="5014912" cy="6862763"/>
          </a:xfrm>
        </p:grpSpPr>
        <p:sp>
          <p:nvSpPr>
            <p:cNvPr id="23" name="Freeform 6">
              <a:extLst>
                <a:ext uri="{FF2B5EF4-FFF2-40B4-BE49-F238E27FC236}">
                  <a16:creationId xmlns:a16="http://schemas.microsoft.com/office/drawing/2014/main" id="{7760625D-64B1-4CBD-9E72-3A2E98F9831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367088" y="-4763"/>
              <a:ext cx="1063625" cy="2782888"/>
            </a:xfrm>
            <a:custGeom>
              <a:avLst/>
              <a:gdLst/>
              <a:ahLst/>
              <a:cxnLst/>
              <a:rect l="0" t="0" r="r" b="b"/>
              <a:pathLst>
                <a:path w="670" h="1753">
                  <a:moveTo>
                    <a:pt x="0" y="1696"/>
                  </a:moveTo>
                  <a:lnTo>
                    <a:pt x="225" y="1753"/>
                  </a:lnTo>
                  <a:lnTo>
                    <a:pt x="670" y="0"/>
                  </a:lnTo>
                  <a:lnTo>
                    <a:pt x="430" y="0"/>
                  </a:lnTo>
                  <a:lnTo>
                    <a:pt x="0" y="1696"/>
                  </a:lnTo>
                  <a:close/>
                </a:path>
              </a:pathLst>
            </a:custGeom>
            <a:solidFill>
              <a:schemeClr val="accent1"/>
            </a:solidFill>
            <a:ln>
              <a:noFill/>
            </a:ln>
          </p:spPr>
          <p:txBody>
            <a:bodyPr/>
            <a:lstStyle/>
            <a:p>
              <a:endParaRPr lang="en-US"/>
            </a:p>
          </p:txBody>
        </p:sp>
        <p:sp>
          <p:nvSpPr>
            <p:cNvPr id="24" name="Freeform 7">
              <a:extLst>
                <a:ext uri="{FF2B5EF4-FFF2-40B4-BE49-F238E27FC236}">
                  <a16:creationId xmlns:a16="http://schemas.microsoft.com/office/drawing/2014/main" id="{E71E0260-05A5-45ED-8B56-77316E5A941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928938" y="-4763"/>
              <a:ext cx="1035050" cy="2673350"/>
            </a:xfrm>
            <a:custGeom>
              <a:avLst/>
              <a:gdLst/>
              <a:ahLst/>
              <a:cxnLst/>
              <a:rect l="0" t="0" r="r" b="b"/>
              <a:pathLst>
                <a:path w="652" h="1684">
                  <a:moveTo>
                    <a:pt x="225" y="1684"/>
                  </a:moveTo>
                  <a:lnTo>
                    <a:pt x="652" y="0"/>
                  </a:lnTo>
                  <a:lnTo>
                    <a:pt x="411" y="0"/>
                  </a:lnTo>
                  <a:lnTo>
                    <a:pt x="0" y="1627"/>
                  </a:lnTo>
                  <a:lnTo>
                    <a:pt x="219" y="1681"/>
                  </a:lnTo>
                  <a:lnTo>
                    <a:pt x="225" y="1684"/>
                  </a:lnTo>
                  <a:close/>
                </a:path>
              </a:pathLst>
            </a:custGeom>
            <a:solidFill>
              <a:schemeClr val="tx1">
                <a:lumMod val="65000"/>
                <a:lumOff val="35000"/>
              </a:schemeClr>
            </a:solidFill>
            <a:ln>
              <a:noFill/>
            </a:ln>
          </p:spPr>
          <p:txBody>
            <a:bodyPr/>
            <a:lstStyle/>
            <a:p>
              <a:endParaRPr lang="en-US"/>
            </a:p>
          </p:txBody>
        </p:sp>
        <p:sp>
          <p:nvSpPr>
            <p:cNvPr id="25" name="Freeform 9">
              <a:extLst>
                <a:ext uri="{FF2B5EF4-FFF2-40B4-BE49-F238E27FC236}">
                  <a16:creationId xmlns:a16="http://schemas.microsoft.com/office/drawing/2014/main" id="{AD29CF5D-216F-4967-90BD-0A39F6072B5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928938" y="2582862"/>
              <a:ext cx="2693987" cy="4275138"/>
            </a:xfrm>
            <a:custGeom>
              <a:avLst/>
              <a:gdLst/>
              <a:ahLst/>
              <a:cxnLst/>
              <a:rect l="0" t="0" r="r" b="b"/>
              <a:pathLst>
                <a:path w="1697" h="2693">
                  <a:moveTo>
                    <a:pt x="0" y="0"/>
                  </a:moveTo>
                  <a:lnTo>
                    <a:pt x="1622" y="2693"/>
                  </a:lnTo>
                  <a:lnTo>
                    <a:pt x="1697" y="2693"/>
                  </a:lnTo>
                  <a:lnTo>
                    <a:pt x="0" y="0"/>
                  </a:lnTo>
                  <a:close/>
                </a:path>
              </a:pathLst>
            </a:custGeom>
            <a:solidFill>
              <a:schemeClr val="tx1">
                <a:lumMod val="85000"/>
                <a:lumOff val="15000"/>
              </a:schemeClr>
            </a:solidFill>
            <a:ln>
              <a:noFill/>
            </a:ln>
          </p:spPr>
          <p:txBody>
            <a:bodyPr/>
            <a:lstStyle/>
            <a:p>
              <a:endParaRPr lang="en-US"/>
            </a:p>
          </p:txBody>
        </p:sp>
        <p:sp>
          <p:nvSpPr>
            <p:cNvPr id="26" name="Freeform 10">
              <a:extLst>
                <a:ext uri="{FF2B5EF4-FFF2-40B4-BE49-F238E27FC236}">
                  <a16:creationId xmlns:a16="http://schemas.microsoft.com/office/drawing/2014/main" id="{00059C3C-E45F-452B-B06F-6713C54567F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371850" y="2692400"/>
              <a:ext cx="3332162" cy="4165600"/>
            </a:xfrm>
            <a:custGeom>
              <a:avLst/>
              <a:gdLst/>
              <a:ahLst/>
              <a:cxnLst/>
              <a:rect l="0" t="0" r="r" b="b"/>
              <a:pathLst>
                <a:path w="2099" h="2624">
                  <a:moveTo>
                    <a:pt x="2099" y="2624"/>
                  </a:moveTo>
                  <a:lnTo>
                    <a:pt x="0" y="0"/>
                  </a:lnTo>
                  <a:lnTo>
                    <a:pt x="2021" y="2624"/>
                  </a:lnTo>
                  <a:lnTo>
                    <a:pt x="2099" y="2624"/>
                  </a:lnTo>
                  <a:close/>
                </a:path>
              </a:pathLst>
            </a:custGeom>
            <a:solidFill>
              <a:schemeClr val="accent1">
                <a:lumMod val="50000"/>
              </a:schemeClr>
            </a:solidFill>
            <a:ln>
              <a:noFill/>
            </a:ln>
          </p:spPr>
          <p:txBody>
            <a:bodyPr/>
            <a:lstStyle/>
            <a:p>
              <a:endParaRPr lang="en-US"/>
            </a:p>
          </p:txBody>
        </p:sp>
        <p:sp>
          <p:nvSpPr>
            <p:cNvPr id="27" name="Freeform 11">
              <a:extLst>
                <a:ext uri="{FF2B5EF4-FFF2-40B4-BE49-F238E27FC236}">
                  <a16:creationId xmlns:a16="http://schemas.microsoft.com/office/drawing/2014/main" id="{7B5AA5D5-8081-4AD6-9962-4DE4EBAA4A2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367088" y="2687637"/>
              <a:ext cx="4576762" cy="4170363"/>
            </a:xfrm>
            <a:custGeom>
              <a:avLst/>
              <a:gdLst/>
              <a:ahLst/>
              <a:cxnLst/>
              <a:rect l="0" t="0" r="r" b="b"/>
              <a:pathLst>
                <a:path w="2883" h="2627">
                  <a:moveTo>
                    <a:pt x="0" y="0"/>
                  </a:moveTo>
                  <a:lnTo>
                    <a:pt x="3" y="3"/>
                  </a:lnTo>
                  <a:lnTo>
                    <a:pt x="2102" y="2627"/>
                  </a:lnTo>
                  <a:lnTo>
                    <a:pt x="2883" y="2627"/>
                  </a:lnTo>
                  <a:lnTo>
                    <a:pt x="225" y="57"/>
                  </a:lnTo>
                  <a:lnTo>
                    <a:pt x="0" y="0"/>
                  </a:lnTo>
                  <a:close/>
                </a:path>
              </a:pathLst>
            </a:custGeom>
            <a:solidFill>
              <a:schemeClr val="accent1">
                <a:lumMod val="75000"/>
              </a:schemeClr>
            </a:solidFill>
            <a:ln>
              <a:noFill/>
            </a:ln>
          </p:spPr>
          <p:txBody>
            <a:bodyPr/>
            <a:lstStyle/>
            <a:p>
              <a:endParaRPr lang="en-US"/>
            </a:p>
          </p:txBody>
        </p:sp>
        <p:sp>
          <p:nvSpPr>
            <p:cNvPr id="28" name="Freeform 12">
              <a:extLst>
                <a:ext uri="{FF2B5EF4-FFF2-40B4-BE49-F238E27FC236}">
                  <a16:creationId xmlns:a16="http://schemas.microsoft.com/office/drawing/2014/main" id="{A7DDA84B-1C5A-4E35-A4E5-A9948B088B0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928938" y="2578100"/>
              <a:ext cx="3584575" cy="4279900"/>
            </a:xfrm>
            <a:custGeom>
              <a:avLst/>
              <a:gdLst/>
              <a:ahLst/>
              <a:cxnLst/>
              <a:rect l="0" t="0" r="r" b="b"/>
              <a:pathLst>
                <a:path w="2258" h="2696">
                  <a:moveTo>
                    <a:pt x="2258" y="2696"/>
                  </a:moveTo>
                  <a:lnTo>
                    <a:pt x="264" y="111"/>
                  </a:lnTo>
                  <a:lnTo>
                    <a:pt x="228" y="60"/>
                  </a:lnTo>
                  <a:lnTo>
                    <a:pt x="225" y="57"/>
                  </a:lnTo>
                  <a:lnTo>
                    <a:pt x="0" y="0"/>
                  </a:lnTo>
                  <a:lnTo>
                    <a:pt x="0" y="3"/>
                  </a:lnTo>
                  <a:lnTo>
                    <a:pt x="1697" y="2696"/>
                  </a:lnTo>
                  <a:lnTo>
                    <a:pt x="2258" y="2696"/>
                  </a:lnTo>
                  <a:close/>
                </a:path>
              </a:pathLst>
            </a:custGeom>
            <a:solidFill>
              <a:schemeClr val="tx1">
                <a:lumMod val="75000"/>
                <a:lumOff val="25000"/>
              </a:schemeClr>
            </a:solidFill>
            <a:ln>
              <a:noFill/>
            </a:ln>
          </p:spPr>
          <p:txBody>
            <a:bodyPr/>
            <a:lstStyle/>
            <a:p>
              <a:endParaRPr lang="en-US"/>
            </a:p>
          </p:txBody>
        </p:sp>
      </p:grpSp>
      <p:graphicFrame>
        <p:nvGraphicFramePr>
          <p:cNvPr id="41" name="TextBox 38">
            <a:extLst>
              <a:ext uri="{FF2B5EF4-FFF2-40B4-BE49-F238E27FC236}">
                <a16:creationId xmlns:a16="http://schemas.microsoft.com/office/drawing/2014/main" id="{13598E45-5219-9AED-055E-B611F60263BC}"/>
              </a:ext>
            </a:extLst>
          </p:cNvPr>
          <p:cNvGraphicFramePr/>
          <p:nvPr>
            <p:extLst>
              <p:ext uri="{D42A27DB-BD31-4B8C-83A1-F6EECF244321}">
                <p14:modId xmlns:p14="http://schemas.microsoft.com/office/powerpoint/2010/main" val="2959730734"/>
              </p:ext>
            </p:extLst>
          </p:nvPr>
        </p:nvGraphicFramePr>
        <p:xfrm>
          <a:off x="1899551" y="160922"/>
          <a:ext cx="10034946" cy="5693866"/>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274168928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aphicFrame>
        <p:nvGraphicFramePr>
          <p:cNvPr id="7" name="Content Placeholder 2">
            <a:extLst>
              <a:ext uri="{FF2B5EF4-FFF2-40B4-BE49-F238E27FC236}">
                <a16:creationId xmlns:a16="http://schemas.microsoft.com/office/drawing/2014/main" id="{A06ED375-4812-6526-6374-09B3AC8DA7FC}"/>
              </a:ext>
            </a:extLst>
          </p:cNvPr>
          <p:cNvGraphicFramePr>
            <a:graphicFrameLocks noGrp="1"/>
          </p:cNvGraphicFramePr>
          <p:nvPr>
            <p:ph idx="1"/>
            <p:extLst>
              <p:ext uri="{D42A27DB-BD31-4B8C-83A1-F6EECF244321}">
                <p14:modId xmlns:p14="http://schemas.microsoft.com/office/powerpoint/2010/main" val="2807232239"/>
              </p:ext>
            </p:extLst>
          </p:nvPr>
        </p:nvGraphicFramePr>
        <p:xfrm>
          <a:off x="1371600" y="1117600"/>
          <a:ext cx="10452538" cy="462929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64450035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76000"/>
                <a:satMod val="180000"/>
              </a:schemeClr>
              <a:schemeClr val="bg2">
                <a:tint val="80000"/>
                <a:satMod val="120000"/>
                <a:lumMod val="180000"/>
              </a:schemeClr>
            </a:duotone>
          </a:blip>
          <a:stretch/>
        </a:blip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68375697-2869-412A-AEB4-B32967993B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Multi-colored dialogue boxes">
            <a:extLst>
              <a:ext uri="{FF2B5EF4-FFF2-40B4-BE49-F238E27FC236}">
                <a16:creationId xmlns:a16="http://schemas.microsoft.com/office/drawing/2014/main" id="{7B20CBB3-4882-3CAD-768A-9A835073D936}"/>
              </a:ext>
            </a:extLst>
          </p:cNvPr>
          <p:cNvPicPr>
            <a:picLocks noChangeAspect="1"/>
          </p:cNvPicPr>
          <p:nvPr/>
        </p:nvPicPr>
        <p:blipFill>
          <a:blip r:embed="rId3"/>
          <a:srcRect l="30605" r="15983" b="2"/>
          <a:stretch>
            <a:fillRect/>
          </a:stretch>
        </p:blipFill>
        <p:spPr>
          <a:xfrm>
            <a:off x="20" y="10"/>
            <a:ext cx="4726526" cy="6857990"/>
          </a:xfrm>
          <a:prstGeom prst="rect">
            <a:avLst/>
          </a:prstGeom>
        </p:spPr>
      </p:pic>
      <p:grpSp>
        <p:nvGrpSpPr>
          <p:cNvPr id="11" name="Group 10">
            <a:extLst>
              <a:ext uri="{FF2B5EF4-FFF2-40B4-BE49-F238E27FC236}">
                <a16:creationId xmlns:a16="http://schemas.microsoft.com/office/drawing/2014/main" id="{2DE9E2D4-C94D-4382-BD75-9A451C3DC7F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290265" y="-12875"/>
            <a:ext cx="2604396" cy="6890194"/>
            <a:chOff x="2199787" y="-12875"/>
            <a:chExt cx="2679011" cy="6890194"/>
          </a:xfrm>
        </p:grpSpPr>
        <p:sp useBgFill="1">
          <p:nvSpPr>
            <p:cNvPr id="12" name="Rectangle 19">
              <a:extLst>
                <a:ext uri="{FF2B5EF4-FFF2-40B4-BE49-F238E27FC236}">
                  <a16:creationId xmlns:a16="http://schemas.microsoft.com/office/drawing/2014/main" id="{8348A120-519A-4F2A-BE9F-C1CC48B1090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white">
            <a:xfrm>
              <a:off x="2199787" y="-12875"/>
              <a:ext cx="2679011" cy="5301468"/>
            </a:xfrm>
            <a:custGeom>
              <a:avLst/>
              <a:gdLst>
                <a:gd name="connsiteX0" fmla="*/ 0 w 2570017"/>
                <a:gd name="connsiteY0" fmla="*/ 0 h 2554287"/>
                <a:gd name="connsiteX1" fmla="*/ 2570017 w 2570017"/>
                <a:gd name="connsiteY1" fmla="*/ 0 h 2554287"/>
                <a:gd name="connsiteX2" fmla="*/ 2570017 w 2570017"/>
                <a:gd name="connsiteY2" fmla="*/ 2554287 h 2554287"/>
                <a:gd name="connsiteX3" fmla="*/ 0 w 2570017"/>
                <a:gd name="connsiteY3" fmla="*/ 2554287 h 2554287"/>
                <a:gd name="connsiteX4" fmla="*/ 0 w 2570017"/>
                <a:gd name="connsiteY4" fmla="*/ 0 h 2554287"/>
                <a:gd name="connsiteX0" fmla="*/ 904009 w 2570017"/>
                <a:gd name="connsiteY0" fmla="*/ 0 h 2554287"/>
                <a:gd name="connsiteX1" fmla="*/ 2570017 w 2570017"/>
                <a:gd name="connsiteY1" fmla="*/ 0 h 2554287"/>
                <a:gd name="connsiteX2" fmla="*/ 2570017 w 2570017"/>
                <a:gd name="connsiteY2" fmla="*/ 2554287 h 2554287"/>
                <a:gd name="connsiteX3" fmla="*/ 0 w 2570017"/>
                <a:gd name="connsiteY3" fmla="*/ 2554287 h 2554287"/>
                <a:gd name="connsiteX4" fmla="*/ 904009 w 2570017"/>
                <a:gd name="connsiteY4" fmla="*/ 0 h 2554287"/>
                <a:gd name="connsiteX0" fmla="*/ 644236 w 2570017"/>
                <a:gd name="connsiteY0" fmla="*/ 10391 h 2554287"/>
                <a:gd name="connsiteX1" fmla="*/ 2570017 w 2570017"/>
                <a:gd name="connsiteY1" fmla="*/ 0 h 2554287"/>
                <a:gd name="connsiteX2" fmla="*/ 2570017 w 2570017"/>
                <a:gd name="connsiteY2" fmla="*/ 2554287 h 2554287"/>
                <a:gd name="connsiteX3" fmla="*/ 0 w 2570017"/>
                <a:gd name="connsiteY3" fmla="*/ 2554287 h 2554287"/>
                <a:gd name="connsiteX4" fmla="*/ 644236 w 2570017"/>
                <a:gd name="connsiteY4" fmla="*/ 10391 h 2554287"/>
                <a:gd name="connsiteX0" fmla="*/ 633845 w 2570017"/>
                <a:gd name="connsiteY0" fmla="*/ 0 h 2554287"/>
                <a:gd name="connsiteX1" fmla="*/ 2570017 w 2570017"/>
                <a:gd name="connsiteY1" fmla="*/ 0 h 2554287"/>
                <a:gd name="connsiteX2" fmla="*/ 2570017 w 2570017"/>
                <a:gd name="connsiteY2" fmla="*/ 2554287 h 2554287"/>
                <a:gd name="connsiteX3" fmla="*/ 0 w 2570017"/>
                <a:gd name="connsiteY3" fmla="*/ 2554287 h 2554287"/>
                <a:gd name="connsiteX4" fmla="*/ 633845 w 2570017"/>
                <a:gd name="connsiteY4" fmla="*/ 0 h 2554287"/>
                <a:gd name="connsiteX0" fmla="*/ 675409 w 2611581"/>
                <a:gd name="connsiteY0" fmla="*/ 0 h 2554287"/>
                <a:gd name="connsiteX1" fmla="*/ 2611581 w 2611581"/>
                <a:gd name="connsiteY1" fmla="*/ 0 h 2554287"/>
                <a:gd name="connsiteX2" fmla="*/ 2611581 w 2611581"/>
                <a:gd name="connsiteY2" fmla="*/ 2554287 h 2554287"/>
                <a:gd name="connsiteX3" fmla="*/ 0 w 2611581"/>
                <a:gd name="connsiteY3" fmla="*/ 2554287 h 2554287"/>
                <a:gd name="connsiteX4" fmla="*/ 675409 w 2611581"/>
                <a:gd name="connsiteY4" fmla="*/ 0 h 2554287"/>
                <a:gd name="connsiteX0" fmla="*/ 650979 w 2587151"/>
                <a:gd name="connsiteY0" fmla="*/ 0 h 2554287"/>
                <a:gd name="connsiteX1" fmla="*/ 2587151 w 2587151"/>
                <a:gd name="connsiteY1" fmla="*/ 0 h 2554287"/>
                <a:gd name="connsiteX2" fmla="*/ 2587151 w 2587151"/>
                <a:gd name="connsiteY2" fmla="*/ 2554287 h 2554287"/>
                <a:gd name="connsiteX3" fmla="*/ 0 w 2587151"/>
                <a:gd name="connsiteY3" fmla="*/ 2548595 h 2554287"/>
                <a:gd name="connsiteX4" fmla="*/ 650979 w 2587151"/>
                <a:gd name="connsiteY4" fmla="*/ 0 h 2554287"/>
                <a:gd name="connsiteX0" fmla="*/ 730379 w 2587151"/>
                <a:gd name="connsiteY0" fmla="*/ 5692 h 2554287"/>
                <a:gd name="connsiteX1" fmla="*/ 2587151 w 2587151"/>
                <a:gd name="connsiteY1" fmla="*/ 0 h 2554287"/>
                <a:gd name="connsiteX2" fmla="*/ 2587151 w 2587151"/>
                <a:gd name="connsiteY2" fmla="*/ 2554287 h 2554287"/>
                <a:gd name="connsiteX3" fmla="*/ 0 w 2587151"/>
                <a:gd name="connsiteY3" fmla="*/ 2548595 h 2554287"/>
                <a:gd name="connsiteX4" fmla="*/ 730379 w 2587151"/>
                <a:gd name="connsiteY4" fmla="*/ 5692 h 2554287"/>
                <a:gd name="connsiteX0" fmla="*/ 864750 w 2587151"/>
                <a:gd name="connsiteY0" fmla="*/ 2847 h 2554287"/>
                <a:gd name="connsiteX1" fmla="*/ 2587151 w 2587151"/>
                <a:gd name="connsiteY1" fmla="*/ 0 h 2554287"/>
                <a:gd name="connsiteX2" fmla="*/ 2587151 w 2587151"/>
                <a:gd name="connsiteY2" fmla="*/ 2554287 h 2554287"/>
                <a:gd name="connsiteX3" fmla="*/ 0 w 2587151"/>
                <a:gd name="connsiteY3" fmla="*/ 2548595 h 2554287"/>
                <a:gd name="connsiteX4" fmla="*/ 864750 w 2587151"/>
                <a:gd name="connsiteY4" fmla="*/ 2847 h 2554287"/>
                <a:gd name="connsiteX0" fmla="*/ 883073 w 2587151"/>
                <a:gd name="connsiteY0" fmla="*/ 1 h 2554287"/>
                <a:gd name="connsiteX1" fmla="*/ 2587151 w 2587151"/>
                <a:gd name="connsiteY1" fmla="*/ 0 h 2554287"/>
                <a:gd name="connsiteX2" fmla="*/ 2587151 w 2587151"/>
                <a:gd name="connsiteY2" fmla="*/ 2554287 h 2554287"/>
                <a:gd name="connsiteX3" fmla="*/ 0 w 2587151"/>
                <a:gd name="connsiteY3" fmla="*/ 2548595 h 2554287"/>
                <a:gd name="connsiteX4" fmla="*/ 883073 w 2587151"/>
                <a:gd name="connsiteY4" fmla="*/ 1 h 2554287"/>
                <a:gd name="connsiteX0" fmla="*/ 895288 w 2599366"/>
                <a:gd name="connsiteY0" fmla="*/ 1 h 2554287"/>
                <a:gd name="connsiteX1" fmla="*/ 2599366 w 2599366"/>
                <a:gd name="connsiteY1" fmla="*/ 0 h 2554287"/>
                <a:gd name="connsiteX2" fmla="*/ 2599366 w 2599366"/>
                <a:gd name="connsiteY2" fmla="*/ 2554287 h 2554287"/>
                <a:gd name="connsiteX3" fmla="*/ 0 w 2599366"/>
                <a:gd name="connsiteY3" fmla="*/ 2542904 h 2554287"/>
                <a:gd name="connsiteX4" fmla="*/ 895288 w 2599366"/>
                <a:gd name="connsiteY4" fmla="*/ 1 h 2554287"/>
                <a:gd name="connsiteX0" fmla="*/ 895288 w 2599366"/>
                <a:gd name="connsiteY0" fmla="*/ 1 h 2554287"/>
                <a:gd name="connsiteX1" fmla="*/ 2599366 w 2599366"/>
                <a:gd name="connsiteY1" fmla="*/ 0 h 2554287"/>
                <a:gd name="connsiteX2" fmla="*/ 2599366 w 2599366"/>
                <a:gd name="connsiteY2" fmla="*/ 2554287 h 2554287"/>
                <a:gd name="connsiteX3" fmla="*/ 0 w 2599366"/>
                <a:gd name="connsiteY3" fmla="*/ 2542904 h 2554287"/>
                <a:gd name="connsiteX4" fmla="*/ 895288 w 2599366"/>
                <a:gd name="connsiteY4" fmla="*/ 1 h 2554287"/>
                <a:gd name="connsiteX0" fmla="*/ 895288 w 2611581"/>
                <a:gd name="connsiteY0" fmla="*/ 1 h 2565670"/>
                <a:gd name="connsiteX1" fmla="*/ 2599366 w 2611581"/>
                <a:gd name="connsiteY1" fmla="*/ 0 h 2565670"/>
                <a:gd name="connsiteX2" fmla="*/ 2611581 w 2611581"/>
                <a:gd name="connsiteY2" fmla="*/ 2565670 h 2565670"/>
                <a:gd name="connsiteX3" fmla="*/ 0 w 2611581"/>
                <a:gd name="connsiteY3" fmla="*/ 2542904 h 2565670"/>
                <a:gd name="connsiteX4" fmla="*/ 895288 w 2611581"/>
                <a:gd name="connsiteY4" fmla="*/ 1 h 2565670"/>
                <a:gd name="connsiteX0" fmla="*/ 895288 w 2611581"/>
                <a:gd name="connsiteY0" fmla="*/ 1 h 2565670"/>
                <a:gd name="connsiteX1" fmla="*/ 2599366 w 2611581"/>
                <a:gd name="connsiteY1" fmla="*/ 0 h 2565670"/>
                <a:gd name="connsiteX2" fmla="*/ 2611581 w 2611581"/>
                <a:gd name="connsiteY2" fmla="*/ 2565670 h 2565670"/>
                <a:gd name="connsiteX3" fmla="*/ 0 w 2611581"/>
                <a:gd name="connsiteY3" fmla="*/ 2542904 h 2565670"/>
                <a:gd name="connsiteX4" fmla="*/ 895288 w 2611581"/>
                <a:gd name="connsiteY4" fmla="*/ 1 h 2565670"/>
                <a:gd name="connsiteX0" fmla="*/ 895288 w 2611581"/>
                <a:gd name="connsiteY0" fmla="*/ 1 h 2565670"/>
                <a:gd name="connsiteX1" fmla="*/ 2599366 w 2611581"/>
                <a:gd name="connsiteY1" fmla="*/ 0 h 2565670"/>
                <a:gd name="connsiteX2" fmla="*/ 2611581 w 2611581"/>
                <a:gd name="connsiteY2" fmla="*/ 2565670 h 2565670"/>
                <a:gd name="connsiteX3" fmla="*/ 0 w 2611581"/>
                <a:gd name="connsiteY3" fmla="*/ 2545750 h 2565670"/>
                <a:gd name="connsiteX4" fmla="*/ 895288 w 2611581"/>
                <a:gd name="connsiteY4" fmla="*/ 1 h 2565670"/>
                <a:gd name="connsiteX0" fmla="*/ 1544433 w 3260726"/>
                <a:gd name="connsiteY0" fmla="*/ 1 h 2565670"/>
                <a:gd name="connsiteX1" fmla="*/ 3248511 w 3260726"/>
                <a:gd name="connsiteY1" fmla="*/ 0 h 2565670"/>
                <a:gd name="connsiteX2" fmla="*/ 3260726 w 3260726"/>
                <a:gd name="connsiteY2" fmla="*/ 2565670 h 2565670"/>
                <a:gd name="connsiteX3" fmla="*/ 0 w 3260726"/>
                <a:gd name="connsiteY3" fmla="*/ 2521058 h 2565670"/>
                <a:gd name="connsiteX4" fmla="*/ 1544433 w 3260726"/>
                <a:gd name="connsiteY4" fmla="*/ 1 h 2565670"/>
                <a:gd name="connsiteX0" fmla="*/ 921784 w 3260726"/>
                <a:gd name="connsiteY0" fmla="*/ 12347 h 2565670"/>
                <a:gd name="connsiteX1" fmla="*/ 3248511 w 3260726"/>
                <a:gd name="connsiteY1" fmla="*/ 0 h 2565670"/>
                <a:gd name="connsiteX2" fmla="*/ 3260726 w 3260726"/>
                <a:gd name="connsiteY2" fmla="*/ 2565670 h 2565670"/>
                <a:gd name="connsiteX3" fmla="*/ 0 w 3260726"/>
                <a:gd name="connsiteY3" fmla="*/ 2521058 h 2565670"/>
                <a:gd name="connsiteX4" fmla="*/ 921784 w 3260726"/>
                <a:gd name="connsiteY4" fmla="*/ 12347 h 2565670"/>
                <a:gd name="connsiteX0" fmla="*/ 921784 w 3260726"/>
                <a:gd name="connsiteY0" fmla="*/ 12347 h 2565670"/>
                <a:gd name="connsiteX1" fmla="*/ 2321160 w 3260726"/>
                <a:gd name="connsiteY1" fmla="*/ 0 h 2565670"/>
                <a:gd name="connsiteX2" fmla="*/ 3260726 w 3260726"/>
                <a:gd name="connsiteY2" fmla="*/ 2565670 h 2565670"/>
                <a:gd name="connsiteX3" fmla="*/ 0 w 3260726"/>
                <a:gd name="connsiteY3" fmla="*/ 2521058 h 2565670"/>
                <a:gd name="connsiteX4" fmla="*/ 921784 w 3260726"/>
                <a:gd name="connsiteY4" fmla="*/ 12347 h 2565670"/>
                <a:gd name="connsiteX0" fmla="*/ 921784 w 2322228"/>
                <a:gd name="connsiteY0" fmla="*/ 12347 h 2565670"/>
                <a:gd name="connsiteX1" fmla="*/ 2321160 w 2322228"/>
                <a:gd name="connsiteY1" fmla="*/ 0 h 2565670"/>
                <a:gd name="connsiteX2" fmla="*/ 2320129 w 2322228"/>
                <a:gd name="connsiteY2" fmla="*/ 2565670 h 2565670"/>
                <a:gd name="connsiteX3" fmla="*/ 0 w 2322228"/>
                <a:gd name="connsiteY3" fmla="*/ 2521058 h 2565670"/>
                <a:gd name="connsiteX4" fmla="*/ 921784 w 2322228"/>
                <a:gd name="connsiteY4" fmla="*/ 12347 h 2565670"/>
                <a:gd name="connsiteX0" fmla="*/ 921784 w 2322228"/>
                <a:gd name="connsiteY0" fmla="*/ 0 h 2571841"/>
                <a:gd name="connsiteX1" fmla="*/ 2321160 w 2322228"/>
                <a:gd name="connsiteY1" fmla="*/ 6171 h 2571841"/>
                <a:gd name="connsiteX2" fmla="*/ 2320129 w 2322228"/>
                <a:gd name="connsiteY2" fmla="*/ 2571841 h 2571841"/>
                <a:gd name="connsiteX3" fmla="*/ 0 w 2322228"/>
                <a:gd name="connsiteY3" fmla="*/ 2527229 h 2571841"/>
                <a:gd name="connsiteX4" fmla="*/ 921784 w 2322228"/>
                <a:gd name="connsiteY4" fmla="*/ 0 h 2571841"/>
                <a:gd name="connsiteX0" fmla="*/ 921784 w 2611583"/>
                <a:gd name="connsiteY0" fmla="*/ 0 h 2540977"/>
                <a:gd name="connsiteX1" fmla="*/ 2321160 w 2611583"/>
                <a:gd name="connsiteY1" fmla="*/ 6171 h 2540977"/>
                <a:gd name="connsiteX2" fmla="*/ 2611583 w 2611583"/>
                <a:gd name="connsiteY2" fmla="*/ 2540977 h 2540977"/>
                <a:gd name="connsiteX3" fmla="*/ 0 w 2611583"/>
                <a:gd name="connsiteY3" fmla="*/ 2527229 h 2540977"/>
                <a:gd name="connsiteX4" fmla="*/ 921784 w 2611583"/>
                <a:gd name="connsiteY4" fmla="*/ 0 h 2540977"/>
                <a:gd name="connsiteX0" fmla="*/ 921784 w 2611583"/>
                <a:gd name="connsiteY0" fmla="*/ 2 h 2540979"/>
                <a:gd name="connsiteX1" fmla="*/ 2572870 w 2611583"/>
                <a:gd name="connsiteY1" fmla="*/ 0 h 2540979"/>
                <a:gd name="connsiteX2" fmla="*/ 2611583 w 2611583"/>
                <a:gd name="connsiteY2" fmla="*/ 2540979 h 2540979"/>
                <a:gd name="connsiteX3" fmla="*/ 0 w 2611583"/>
                <a:gd name="connsiteY3" fmla="*/ 2527231 h 2540979"/>
                <a:gd name="connsiteX4" fmla="*/ 921784 w 2611583"/>
                <a:gd name="connsiteY4" fmla="*/ 2 h 2540979"/>
                <a:gd name="connsiteX0" fmla="*/ 921784 w 2705467"/>
                <a:gd name="connsiteY0" fmla="*/ 0 h 2540977"/>
                <a:gd name="connsiteX1" fmla="*/ 2705349 w 2705467"/>
                <a:gd name="connsiteY1" fmla="*/ 6171 h 2540977"/>
                <a:gd name="connsiteX2" fmla="*/ 2611583 w 2705467"/>
                <a:gd name="connsiteY2" fmla="*/ 2540977 h 2540977"/>
                <a:gd name="connsiteX3" fmla="*/ 0 w 2705467"/>
                <a:gd name="connsiteY3" fmla="*/ 2527229 h 2540977"/>
                <a:gd name="connsiteX4" fmla="*/ 921784 w 2705467"/>
                <a:gd name="connsiteY4" fmla="*/ 0 h 2540977"/>
                <a:gd name="connsiteX0" fmla="*/ 921784 w 2718702"/>
                <a:gd name="connsiteY0" fmla="*/ 2 h 2540979"/>
                <a:gd name="connsiteX1" fmla="*/ 2718597 w 2718702"/>
                <a:gd name="connsiteY1" fmla="*/ 0 h 2540979"/>
                <a:gd name="connsiteX2" fmla="*/ 2611583 w 2718702"/>
                <a:gd name="connsiteY2" fmla="*/ 2540979 h 2540979"/>
                <a:gd name="connsiteX3" fmla="*/ 0 w 2718702"/>
                <a:gd name="connsiteY3" fmla="*/ 2527231 h 2540979"/>
                <a:gd name="connsiteX4" fmla="*/ 921784 w 2718702"/>
                <a:gd name="connsiteY4" fmla="*/ 2 h 2540979"/>
                <a:gd name="connsiteX0" fmla="*/ 921784 w 2679012"/>
                <a:gd name="connsiteY0" fmla="*/ 0 h 2540977"/>
                <a:gd name="connsiteX1" fmla="*/ 2678853 w 2679012"/>
                <a:gd name="connsiteY1" fmla="*/ 6171 h 2540977"/>
                <a:gd name="connsiteX2" fmla="*/ 2611583 w 2679012"/>
                <a:gd name="connsiteY2" fmla="*/ 2540977 h 2540977"/>
                <a:gd name="connsiteX3" fmla="*/ 0 w 2679012"/>
                <a:gd name="connsiteY3" fmla="*/ 2527229 h 2540977"/>
                <a:gd name="connsiteX4" fmla="*/ 921784 w 2679012"/>
                <a:gd name="connsiteY4" fmla="*/ 0 h 254097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79012" h="2540977">
                  <a:moveTo>
                    <a:pt x="921784" y="0"/>
                  </a:moveTo>
                  <a:lnTo>
                    <a:pt x="2678853" y="6171"/>
                  </a:lnTo>
                  <a:cubicBezTo>
                    <a:pt x="2682925" y="861394"/>
                    <a:pt x="2607511" y="1685754"/>
                    <a:pt x="2611583" y="2540977"/>
                  </a:cubicBezTo>
                  <a:lnTo>
                    <a:pt x="0" y="2527229"/>
                  </a:lnTo>
                  <a:lnTo>
                    <a:pt x="921784" y="0"/>
                  </a:lnTo>
                  <a:close/>
                </a:path>
              </a:pathLst>
            </a:custGeom>
            <a:blipFill rotWithShape="0">
              <a:blip r:embed="rId2">
                <a:duotone>
                  <a:schemeClr val="bg2">
                    <a:shade val="76000"/>
                    <a:satMod val="180000"/>
                  </a:schemeClr>
                  <a:schemeClr val="bg2">
                    <a:tint val="80000"/>
                    <a:satMod val="120000"/>
                    <a:lumMod val="180000"/>
                  </a:schemeClr>
                </a:duotone>
              </a:blip>
              <a:stretch>
                <a:fillRect l="-114598" r="-265621" b="-28686"/>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3" name="Rectangle 20">
              <a:extLst>
                <a:ext uri="{FF2B5EF4-FFF2-40B4-BE49-F238E27FC236}">
                  <a16:creationId xmlns:a16="http://schemas.microsoft.com/office/drawing/2014/main" id="{8AE68E3F-5084-4FF1-9164-9A44B19D390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white">
            <a:xfrm>
              <a:off x="2211875" y="5257482"/>
              <a:ext cx="2586931" cy="1619837"/>
            </a:xfrm>
            <a:custGeom>
              <a:avLst/>
              <a:gdLst>
                <a:gd name="connsiteX0" fmla="*/ 0 w 2611581"/>
                <a:gd name="connsiteY0" fmla="*/ 0 h 4303713"/>
                <a:gd name="connsiteX1" fmla="*/ 2611581 w 2611581"/>
                <a:gd name="connsiteY1" fmla="*/ 0 h 4303713"/>
                <a:gd name="connsiteX2" fmla="*/ 2611581 w 2611581"/>
                <a:gd name="connsiteY2" fmla="*/ 4303713 h 4303713"/>
                <a:gd name="connsiteX3" fmla="*/ 0 w 2611581"/>
                <a:gd name="connsiteY3" fmla="*/ 4303713 h 4303713"/>
                <a:gd name="connsiteX4" fmla="*/ 0 w 2611581"/>
                <a:gd name="connsiteY4" fmla="*/ 0 h 4303713"/>
                <a:gd name="connsiteX0" fmla="*/ 0 w 2611581"/>
                <a:gd name="connsiteY0" fmla="*/ 0 h 4314104"/>
                <a:gd name="connsiteX1" fmla="*/ 2611581 w 2611581"/>
                <a:gd name="connsiteY1" fmla="*/ 0 h 4314104"/>
                <a:gd name="connsiteX2" fmla="*/ 2611581 w 2611581"/>
                <a:gd name="connsiteY2" fmla="*/ 4303713 h 4314104"/>
                <a:gd name="connsiteX3" fmla="*/ 1693718 w 2611581"/>
                <a:gd name="connsiteY3" fmla="*/ 4314104 h 4314104"/>
                <a:gd name="connsiteX4" fmla="*/ 0 w 2611581"/>
                <a:gd name="connsiteY4" fmla="*/ 0 h 4314104"/>
                <a:gd name="connsiteX0" fmla="*/ 0 w 2611581"/>
                <a:gd name="connsiteY0" fmla="*/ 0 h 4314104"/>
                <a:gd name="connsiteX1" fmla="*/ 2611581 w 2611581"/>
                <a:gd name="connsiteY1" fmla="*/ 0 h 4314104"/>
                <a:gd name="connsiteX2" fmla="*/ 2611581 w 2611581"/>
                <a:gd name="connsiteY2" fmla="*/ 4303713 h 4314104"/>
                <a:gd name="connsiteX3" fmla="*/ 1963882 w 2611581"/>
                <a:gd name="connsiteY3" fmla="*/ 4314104 h 4314104"/>
                <a:gd name="connsiteX4" fmla="*/ 0 w 2611581"/>
                <a:gd name="connsiteY4" fmla="*/ 0 h 4314104"/>
                <a:gd name="connsiteX0" fmla="*/ 0 w 2611581"/>
                <a:gd name="connsiteY0" fmla="*/ 0 h 4303713"/>
                <a:gd name="connsiteX1" fmla="*/ 2611581 w 2611581"/>
                <a:gd name="connsiteY1" fmla="*/ 0 h 4303713"/>
                <a:gd name="connsiteX2" fmla="*/ 2611581 w 2611581"/>
                <a:gd name="connsiteY2" fmla="*/ 4303713 h 4303713"/>
                <a:gd name="connsiteX3" fmla="*/ 2213264 w 2611581"/>
                <a:gd name="connsiteY3" fmla="*/ 4293322 h 4303713"/>
                <a:gd name="connsiteX4" fmla="*/ 0 w 2611581"/>
                <a:gd name="connsiteY4" fmla="*/ 0 h 4303713"/>
                <a:gd name="connsiteX0" fmla="*/ 0 w 2611581"/>
                <a:gd name="connsiteY0" fmla="*/ 0 h 4303713"/>
                <a:gd name="connsiteX1" fmla="*/ 2611581 w 2611581"/>
                <a:gd name="connsiteY1" fmla="*/ 0 h 4303713"/>
                <a:gd name="connsiteX2" fmla="*/ 2611581 w 2611581"/>
                <a:gd name="connsiteY2" fmla="*/ 4303713 h 4303713"/>
                <a:gd name="connsiteX3" fmla="*/ 2171701 w 2611581"/>
                <a:gd name="connsiteY3" fmla="*/ 3638695 h 4303713"/>
                <a:gd name="connsiteX4" fmla="*/ 0 w 2611581"/>
                <a:gd name="connsiteY4" fmla="*/ 0 h 4303713"/>
                <a:gd name="connsiteX0" fmla="*/ 0 w 2720934"/>
                <a:gd name="connsiteY0" fmla="*/ 268283 h 4303713"/>
                <a:gd name="connsiteX1" fmla="*/ 2720934 w 2720934"/>
                <a:gd name="connsiteY1" fmla="*/ 0 h 4303713"/>
                <a:gd name="connsiteX2" fmla="*/ 2720934 w 2720934"/>
                <a:gd name="connsiteY2" fmla="*/ 4303713 h 4303713"/>
                <a:gd name="connsiteX3" fmla="*/ 2281054 w 2720934"/>
                <a:gd name="connsiteY3" fmla="*/ 3638695 h 4303713"/>
                <a:gd name="connsiteX4" fmla="*/ 0 w 2720934"/>
                <a:gd name="connsiteY4" fmla="*/ 268283 h 4303713"/>
                <a:gd name="connsiteX0" fmla="*/ 0 w 2720934"/>
                <a:gd name="connsiteY0" fmla="*/ 268283 h 4303713"/>
                <a:gd name="connsiteX1" fmla="*/ 2720934 w 2720934"/>
                <a:gd name="connsiteY1" fmla="*/ 0 h 4303713"/>
                <a:gd name="connsiteX2" fmla="*/ 2720934 w 2720934"/>
                <a:gd name="connsiteY2" fmla="*/ 4303713 h 4303713"/>
                <a:gd name="connsiteX3" fmla="*/ 2264231 w 2720934"/>
                <a:gd name="connsiteY3" fmla="*/ 3717600 h 4303713"/>
                <a:gd name="connsiteX4" fmla="*/ 0 w 2720934"/>
                <a:gd name="connsiteY4" fmla="*/ 268283 h 4303713"/>
                <a:gd name="connsiteX0" fmla="*/ 0 w 2720934"/>
                <a:gd name="connsiteY0" fmla="*/ 268283 h 4335275"/>
                <a:gd name="connsiteX1" fmla="*/ 2720934 w 2720934"/>
                <a:gd name="connsiteY1" fmla="*/ 0 h 4335275"/>
                <a:gd name="connsiteX2" fmla="*/ 2653639 w 2720934"/>
                <a:gd name="connsiteY2" fmla="*/ 4335275 h 4335275"/>
                <a:gd name="connsiteX3" fmla="*/ 2264231 w 2720934"/>
                <a:gd name="connsiteY3" fmla="*/ 3717600 h 4335275"/>
                <a:gd name="connsiteX4" fmla="*/ 0 w 2720934"/>
                <a:gd name="connsiteY4" fmla="*/ 268283 h 4335275"/>
                <a:gd name="connsiteX0" fmla="*/ 0 w 2737757"/>
                <a:gd name="connsiteY0" fmla="*/ 236721 h 4335275"/>
                <a:gd name="connsiteX1" fmla="*/ 2737757 w 2737757"/>
                <a:gd name="connsiteY1" fmla="*/ 0 h 4335275"/>
                <a:gd name="connsiteX2" fmla="*/ 2670462 w 2737757"/>
                <a:gd name="connsiteY2" fmla="*/ 4335275 h 4335275"/>
                <a:gd name="connsiteX3" fmla="*/ 2281054 w 2737757"/>
                <a:gd name="connsiteY3" fmla="*/ 3717600 h 4335275"/>
                <a:gd name="connsiteX4" fmla="*/ 0 w 2737757"/>
                <a:gd name="connsiteY4" fmla="*/ 236721 h 4335275"/>
                <a:gd name="connsiteX0" fmla="*/ 0 w 2729346"/>
                <a:gd name="connsiteY0" fmla="*/ 0 h 4098554"/>
                <a:gd name="connsiteX1" fmla="*/ 2729346 w 2729346"/>
                <a:gd name="connsiteY1" fmla="*/ 126250 h 4098554"/>
                <a:gd name="connsiteX2" fmla="*/ 2670462 w 2729346"/>
                <a:gd name="connsiteY2" fmla="*/ 4098554 h 4098554"/>
                <a:gd name="connsiteX3" fmla="*/ 2281054 w 2729346"/>
                <a:gd name="connsiteY3" fmla="*/ 3480879 h 4098554"/>
                <a:gd name="connsiteX4" fmla="*/ 0 w 2729346"/>
                <a:gd name="connsiteY4" fmla="*/ 0 h 4098554"/>
                <a:gd name="connsiteX0" fmla="*/ 0 w 2720934"/>
                <a:gd name="connsiteY0" fmla="*/ 0 h 4098554"/>
                <a:gd name="connsiteX1" fmla="*/ 2720934 w 2720934"/>
                <a:gd name="connsiteY1" fmla="*/ 31562 h 4098554"/>
                <a:gd name="connsiteX2" fmla="*/ 2670462 w 2720934"/>
                <a:gd name="connsiteY2" fmla="*/ 4098554 h 4098554"/>
                <a:gd name="connsiteX3" fmla="*/ 2281054 w 2720934"/>
                <a:gd name="connsiteY3" fmla="*/ 3480879 h 4098554"/>
                <a:gd name="connsiteX4" fmla="*/ 0 w 2720934"/>
                <a:gd name="connsiteY4" fmla="*/ 0 h 4098554"/>
                <a:gd name="connsiteX0" fmla="*/ 0 w 2720934"/>
                <a:gd name="connsiteY0" fmla="*/ 15782 h 4114336"/>
                <a:gd name="connsiteX1" fmla="*/ 2720934 w 2720934"/>
                <a:gd name="connsiteY1" fmla="*/ 0 h 4114336"/>
                <a:gd name="connsiteX2" fmla="*/ 2670462 w 2720934"/>
                <a:gd name="connsiteY2" fmla="*/ 4114336 h 4114336"/>
                <a:gd name="connsiteX3" fmla="*/ 2281054 w 2720934"/>
                <a:gd name="connsiteY3" fmla="*/ 3496661 h 4114336"/>
                <a:gd name="connsiteX4" fmla="*/ 0 w 2720934"/>
                <a:gd name="connsiteY4" fmla="*/ 15782 h 4114336"/>
                <a:gd name="connsiteX0" fmla="*/ 0 w 2820289"/>
                <a:gd name="connsiteY0" fmla="*/ 15782 h 4114336"/>
                <a:gd name="connsiteX1" fmla="*/ 2820289 w 2820289"/>
                <a:gd name="connsiteY1" fmla="*/ 0 h 4114336"/>
                <a:gd name="connsiteX2" fmla="*/ 2769817 w 2820289"/>
                <a:gd name="connsiteY2" fmla="*/ 4114336 h 4114336"/>
                <a:gd name="connsiteX3" fmla="*/ 2380409 w 2820289"/>
                <a:gd name="connsiteY3" fmla="*/ 3496661 h 4114336"/>
                <a:gd name="connsiteX4" fmla="*/ 0 w 2820289"/>
                <a:gd name="connsiteY4" fmla="*/ 15782 h 4114336"/>
                <a:gd name="connsiteX0" fmla="*/ 0 w 2820289"/>
                <a:gd name="connsiteY0" fmla="*/ 15782 h 4114336"/>
                <a:gd name="connsiteX1" fmla="*/ 2820289 w 2820289"/>
                <a:gd name="connsiteY1" fmla="*/ 0 h 4114336"/>
                <a:gd name="connsiteX2" fmla="*/ 2769817 w 2820289"/>
                <a:gd name="connsiteY2" fmla="*/ 4114336 h 4114336"/>
                <a:gd name="connsiteX3" fmla="*/ 2362876 w 2820289"/>
                <a:gd name="connsiteY3" fmla="*/ 3517980 h 4114336"/>
                <a:gd name="connsiteX4" fmla="*/ 0 w 2820289"/>
                <a:gd name="connsiteY4" fmla="*/ 15782 h 4114336"/>
                <a:gd name="connsiteX0" fmla="*/ 0 w 2820289"/>
                <a:gd name="connsiteY0" fmla="*/ 15782 h 4114336"/>
                <a:gd name="connsiteX1" fmla="*/ 2820289 w 2820289"/>
                <a:gd name="connsiteY1" fmla="*/ 0 h 4114336"/>
                <a:gd name="connsiteX2" fmla="*/ 2763972 w 2820289"/>
                <a:gd name="connsiteY2" fmla="*/ 4114336 h 4114336"/>
                <a:gd name="connsiteX3" fmla="*/ 2362876 w 2820289"/>
                <a:gd name="connsiteY3" fmla="*/ 3517980 h 4114336"/>
                <a:gd name="connsiteX4" fmla="*/ 0 w 2820289"/>
                <a:gd name="connsiteY4" fmla="*/ 15782 h 4114336"/>
                <a:gd name="connsiteX0" fmla="*/ 0 w 3721149"/>
                <a:gd name="connsiteY0" fmla="*/ 0 h 4269703"/>
                <a:gd name="connsiteX1" fmla="*/ 3721149 w 3721149"/>
                <a:gd name="connsiteY1" fmla="*/ 155367 h 4269703"/>
                <a:gd name="connsiteX2" fmla="*/ 3664832 w 3721149"/>
                <a:gd name="connsiteY2" fmla="*/ 4269703 h 4269703"/>
                <a:gd name="connsiteX3" fmla="*/ 3263736 w 3721149"/>
                <a:gd name="connsiteY3" fmla="*/ 3673347 h 4269703"/>
                <a:gd name="connsiteX4" fmla="*/ 0 w 3721149"/>
                <a:gd name="connsiteY4" fmla="*/ 0 h 4269703"/>
                <a:gd name="connsiteX0" fmla="*/ 0 w 3721149"/>
                <a:gd name="connsiteY0" fmla="*/ 0 h 4289488"/>
                <a:gd name="connsiteX1" fmla="*/ 3721149 w 3721149"/>
                <a:gd name="connsiteY1" fmla="*/ 155367 h 4289488"/>
                <a:gd name="connsiteX2" fmla="*/ 3664832 w 3721149"/>
                <a:gd name="connsiteY2" fmla="*/ 4269703 h 4289488"/>
                <a:gd name="connsiteX3" fmla="*/ 1705997 w 3721149"/>
                <a:gd name="connsiteY3" fmla="*/ 4289488 h 4289488"/>
                <a:gd name="connsiteX4" fmla="*/ 0 w 3721149"/>
                <a:gd name="connsiteY4" fmla="*/ 0 h 4289488"/>
                <a:gd name="connsiteX0" fmla="*/ 0 w 3664846"/>
                <a:gd name="connsiteY0" fmla="*/ 15785 h 4305273"/>
                <a:gd name="connsiteX1" fmla="*/ 3664846 w 3664846"/>
                <a:gd name="connsiteY1" fmla="*/ 0 h 4305273"/>
                <a:gd name="connsiteX2" fmla="*/ 3664832 w 3664846"/>
                <a:gd name="connsiteY2" fmla="*/ 4285488 h 4305273"/>
                <a:gd name="connsiteX3" fmla="*/ 1705997 w 3664846"/>
                <a:gd name="connsiteY3" fmla="*/ 4305273 h 4305273"/>
                <a:gd name="connsiteX4" fmla="*/ 0 w 3664846"/>
                <a:gd name="connsiteY4" fmla="*/ 15785 h 43052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64846" h="4305273">
                  <a:moveTo>
                    <a:pt x="0" y="15785"/>
                  </a:moveTo>
                  <a:lnTo>
                    <a:pt x="3664846" y="0"/>
                  </a:lnTo>
                  <a:cubicBezTo>
                    <a:pt x="3664841" y="1428496"/>
                    <a:pt x="3664837" y="2856992"/>
                    <a:pt x="3664832" y="4285488"/>
                  </a:cubicBezTo>
                  <a:lnTo>
                    <a:pt x="1705997" y="4305273"/>
                  </a:lnTo>
                  <a:lnTo>
                    <a:pt x="0" y="15785"/>
                  </a:lnTo>
                  <a:close/>
                </a:path>
              </a:pathLst>
            </a:custGeom>
            <a:blipFill rotWithShape="0">
              <a:blip r:embed="rId2">
                <a:duotone>
                  <a:schemeClr val="bg2">
                    <a:shade val="76000"/>
                    <a:satMod val="180000"/>
                  </a:schemeClr>
                  <a:schemeClr val="bg2">
                    <a:tint val="80000"/>
                    <a:satMod val="120000"/>
                    <a:lumMod val="180000"/>
                  </a:schemeClr>
                </a:duotone>
              </a:blip>
              <a:stretch>
                <a:fillRect l="-163116" t="-323529" r="-398251"/>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5" name="Group 14">
            <a:extLst>
              <a:ext uri="{FF2B5EF4-FFF2-40B4-BE49-F238E27FC236}">
                <a16:creationId xmlns:a16="http://schemas.microsoft.com/office/drawing/2014/main" id="{7884AB1D-699B-435C-BC0A-D649097B95E3}"/>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360612" y="0"/>
            <a:ext cx="2436813" cy="6858001"/>
            <a:chOff x="1320800" y="0"/>
            <a:chExt cx="2436813" cy="6858001"/>
          </a:xfrm>
        </p:grpSpPr>
        <p:sp>
          <p:nvSpPr>
            <p:cNvPr id="16" name="Freeform 6">
              <a:extLst>
                <a:ext uri="{FF2B5EF4-FFF2-40B4-BE49-F238E27FC236}">
                  <a16:creationId xmlns:a16="http://schemas.microsoft.com/office/drawing/2014/main" id="{E081C1DB-D6A0-4ED6-A4FC-16466E903CD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0"/>
              <a:ext cx="1122363" cy="5329238"/>
            </a:xfrm>
            <a:custGeom>
              <a:avLst/>
              <a:gdLst/>
              <a:ahLst/>
              <a:cxnLst/>
              <a:rect l="0" t="0" r="r" b="b"/>
              <a:pathLst>
                <a:path w="707" h="3357">
                  <a:moveTo>
                    <a:pt x="0" y="3330"/>
                  </a:moveTo>
                  <a:lnTo>
                    <a:pt x="156" y="3357"/>
                  </a:lnTo>
                  <a:lnTo>
                    <a:pt x="707" y="0"/>
                  </a:lnTo>
                  <a:lnTo>
                    <a:pt x="547" y="0"/>
                  </a:lnTo>
                  <a:lnTo>
                    <a:pt x="0" y="3330"/>
                  </a:lnTo>
                  <a:close/>
                </a:path>
              </a:pathLst>
            </a:custGeom>
            <a:solidFill>
              <a:schemeClr val="accent1"/>
            </a:solidFill>
            <a:ln>
              <a:noFill/>
            </a:ln>
          </p:spPr>
          <p:txBody>
            <a:bodyPr/>
            <a:lstStyle/>
            <a:p>
              <a:endParaRPr lang="en-US"/>
            </a:p>
          </p:txBody>
        </p:sp>
        <p:sp>
          <p:nvSpPr>
            <p:cNvPr id="17" name="Freeform 7">
              <a:extLst>
                <a:ext uri="{FF2B5EF4-FFF2-40B4-BE49-F238E27FC236}">
                  <a16:creationId xmlns:a16="http://schemas.microsoft.com/office/drawing/2014/main" id="{0BE09B71-5BD8-4B95-8DE8-A10B0657D5C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0"/>
              <a:ext cx="1117600" cy="5276850"/>
            </a:xfrm>
            <a:custGeom>
              <a:avLst/>
              <a:gdLst/>
              <a:ahLst/>
              <a:cxnLst/>
              <a:rect l="0" t="0" r="r" b="b"/>
              <a:pathLst>
                <a:path w="704" h="3324">
                  <a:moveTo>
                    <a:pt x="704" y="0"/>
                  </a:moveTo>
                  <a:lnTo>
                    <a:pt x="545" y="0"/>
                  </a:lnTo>
                  <a:lnTo>
                    <a:pt x="0" y="3300"/>
                  </a:lnTo>
                  <a:lnTo>
                    <a:pt x="157" y="3324"/>
                  </a:lnTo>
                  <a:lnTo>
                    <a:pt x="704" y="0"/>
                  </a:lnTo>
                  <a:close/>
                </a:path>
              </a:pathLst>
            </a:custGeom>
            <a:solidFill>
              <a:schemeClr val="tx1">
                <a:lumMod val="65000"/>
                <a:lumOff val="35000"/>
              </a:schemeClr>
            </a:solidFill>
            <a:ln>
              <a:noFill/>
            </a:ln>
          </p:spPr>
          <p:txBody>
            <a:bodyPr/>
            <a:lstStyle/>
            <a:p>
              <a:endParaRPr lang="en-US"/>
            </a:p>
          </p:txBody>
        </p:sp>
        <p:sp>
          <p:nvSpPr>
            <p:cNvPr id="18" name="Freeform 8">
              <a:extLst>
                <a:ext uri="{FF2B5EF4-FFF2-40B4-BE49-F238E27FC236}">
                  <a16:creationId xmlns:a16="http://schemas.microsoft.com/office/drawing/2014/main" id="{F5AAF0BD-4755-42CE-B339-2C2746BB7FB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5238750"/>
              <a:ext cx="1228725" cy="1619250"/>
            </a:xfrm>
            <a:custGeom>
              <a:avLst/>
              <a:gdLst/>
              <a:ahLst/>
              <a:cxnLst/>
              <a:rect l="0" t="0" r="r" b="b"/>
              <a:pathLst>
                <a:path w="774" h="1020">
                  <a:moveTo>
                    <a:pt x="0" y="0"/>
                  </a:moveTo>
                  <a:lnTo>
                    <a:pt x="740" y="1020"/>
                  </a:lnTo>
                  <a:lnTo>
                    <a:pt x="774" y="1020"/>
                  </a:lnTo>
                  <a:lnTo>
                    <a:pt x="0" y="0"/>
                  </a:lnTo>
                  <a:close/>
                </a:path>
              </a:pathLst>
            </a:custGeom>
            <a:solidFill>
              <a:schemeClr val="tx1">
                <a:lumMod val="85000"/>
                <a:lumOff val="15000"/>
              </a:schemeClr>
            </a:solidFill>
            <a:ln>
              <a:noFill/>
            </a:ln>
          </p:spPr>
          <p:txBody>
            <a:bodyPr/>
            <a:lstStyle/>
            <a:p>
              <a:endParaRPr lang="en-US"/>
            </a:p>
          </p:txBody>
        </p:sp>
        <p:sp>
          <p:nvSpPr>
            <p:cNvPr id="19" name="Freeform 9">
              <a:extLst>
                <a:ext uri="{FF2B5EF4-FFF2-40B4-BE49-F238E27FC236}">
                  <a16:creationId xmlns:a16="http://schemas.microsoft.com/office/drawing/2014/main" id="{3824AAED-F160-40F4-8FBB-F674A4ECFE9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5291138"/>
              <a:ext cx="1495425" cy="1566863"/>
            </a:xfrm>
            <a:custGeom>
              <a:avLst/>
              <a:gdLst/>
              <a:ahLst/>
              <a:cxnLst/>
              <a:rect l="0" t="0" r="r" b="b"/>
              <a:pathLst>
                <a:path w="942" h="987">
                  <a:moveTo>
                    <a:pt x="0" y="0"/>
                  </a:moveTo>
                  <a:lnTo>
                    <a:pt x="909" y="987"/>
                  </a:lnTo>
                  <a:lnTo>
                    <a:pt x="942" y="987"/>
                  </a:lnTo>
                  <a:lnTo>
                    <a:pt x="0" y="0"/>
                  </a:lnTo>
                  <a:close/>
                </a:path>
              </a:pathLst>
            </a:custGeom>
            <a:solidFill>
              <a:schemeClr val="accent1">
                <a:lumMod val="50000"/>
              </a:schemeClr>
            </a:solidFill>
            <a:ln>
              <a:noFill/>
            </a:ln>
          </p:spPr>
          <p:txBody>
            <a:bodyPr/>
            <a:lstStyle/>
            <a:p>
              <a:endParaRPr lang="en-US"/>
            </a:p>
          </p:txBody>
        </p:sp>
        <p:sp>
          <p:nvSpPr>
            <p:cNvPr id="20" name="Freeform 10">
              <a:extLst>
                <a:ext uri="{FF2B5EF4-FFF2-40B4-BE49-F238E27FC236}">
                  <a16:creationId xmlns:a16="http://schemas.microsoft.com/office/drawing/2014/main" id="{2D4B81E4-BEC2-45B9-8242-EB39601830D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5286375"/>
              <a:ext cx="2130425" cy="1571625"/>
            </a:xfrm>
            <a:custGeom>
              <a:avLst/>
              <a:gdLst/>
              <a:ahLst/>
              <a:cxnLst/>
              <a:rect l="0" t="0" r="r" b="b"/>
              <a:pathLst>
                <a:path w="1342" h="990">
                  <a:moveTo>
                    <a:pt x="0" y="3"/>
                  </a:moveTo>
                  <a:lnTo>
                    <a:pt x="942" y="990"/>
                  </a:lnTo>
                  <a:lnTo>
                    <a:pt x="1342" y="990"/>
                  </a:lnTo>
                  <a:lnTo>
                    <a:pt x="156" y="27"/>
                  </a:lnTo>
                  <a:lnTo>
                    <a:pt x="0" y="0"/>
                  </a:lnTo>
                  <a:lnTo>
                    <a:pt x="0" y="3"/>
                  </a:lnTo>
                  <a:close/>
                </a:path>
              </a:pathLst>
            </a:custGeom>
            <a:solidFill>
              <a:schemeClr val="accent1">
                <a:lumMod val="75000"/>
              </a:schemeClr>
            </a:solidFill>
            <a:ln>
              <a:noFill/>
            </a:ln>
          </p:spPr>
          <p:txBody>
            <a:bodyPr/>
            <a:lstStyle/>
            <a:p>
              <a:endParaRPr lang="en-US"/>
            </a:p>
          </p:txBody>
        </p:sp>
        <p:sp>
          <p:nvSpPr>
            <p:cNvPr id="21" name="Freeform 11">
              <a:extLst>
                <a:ext uri="{FF2B5EF4-FFF2-40B4-BE49-F238E27FC236}">
                  <a16:creationId xmlns:a16="http://schemas.microsoft.com/office/drawing/2014/main" id="{3CF69791-86E8-4D88-B224-E0D2775DC03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5238750"/>
              <a:ext cx="1695450" cy="1619250"/>
            </a:xfrm>
            <a:custGeom>
              <a:avLst/>
              <a:gdLst/>
              <a:ahLst/>
              <a:cxnLst/>
              <a:rect l="0" t="0" r="r" b="b"/>
              <a:pathLst>
                <a:path w="1068" h="1020">
                  <a:moveTo>
                    <a:pt x="1068" y="1020"/>
                  </a:moveTo>
                  <a:lnTo>
                    <a:pt x="184" y="60"/>
                  </a:lnTo>
                  <a:lnTo>
                    <a:pt x="154" y="27"/>
                  </a:lnTo>
                  <a:lnTo>
                    <a:pt x="157" y="27"/>
                  </a:lnTo>
                  <a:lnTo>
                    <a:pt x="157" y="24"/>
                  </a:lnTo>
                  <a:lnTo>
                    <a:pt x="154" y="24"/>
                  </a:lnTo>
                  <a:lnTo>
                    <a:pt x="0" y="0"/>
                  </a:lnTo>
                  <a:lnTo>
                    <a:pt x="0" y="0"/>
                  </a:lnTo>
                  <a:lnTo>
                    <a:pt x="774" y="1020"/>
                  </a:lnTo>
                  <a:lnTo>
                    <a:pt x="1068" y="1020"/>
                  </a:lnTo>
                  <a:close/>
                </a:path>
              </a:pathLst>
            </a:custGeom>
            <a:solidFill>
              <a:schemeClr val="tx1">
                <a:lumMod val="75000"/>
                <a:lumOff val="25000"/>
              </a:schemeClr>
            </a:solidFill>
            <a:ln>
              <a:noFill/>
            </a:ln>
          </p:spPr>
          <p:txBody>
            <a:bodyPr/>
            <a:lstStyle/>
            <a:p>
              <a:endParaRPr lang="en-US"/>
            </a:p>
          </p:txBody>
        </p:sp>
      </p:grpSp>
      <p:sp>
        <p:nvSpPr>
          <p:cNvPr id="2" name="Title 1">
            <a:extLst>
              <a:ext uri="{FF2B5EF4-FFF2-40B4-BE49-F238E27FC236}">
                <a16:creationId xmlns:a16="http://schemas.microsoft.com/office/drawing/2014/main" id="{3F339BE9-7D06-4C61-B120-3B786BAF0E10}"/>
              </a:ext>
            </a:extLst>
          </p:cNvPr>
          <p:cNvSpPr>
            <a:spLocks noGrp="1"/>
          </p:cNvSpPr>
          <p:nvPr>
            <p:ph type="title"/>
          </p:nvPr>
        </p:nvSpPr>
        <p:spPr>
          <a:xfrm>
            <a:off x="3962399" y="685800"/>
            <a:ext cx="7345891" cy="1413933"/>
          </a:xfrm>
        </p:spPr>
        <p:txBody>
          <a:bodyPr>
            <a:normAutofit/>
          </a:bodyPr>
          <a:lstStyle/>
          <a:p>
            <a:r>
              <a:rPr lang="en-US" b="1" kern="0">
                <a:effectLst/>
                <a:latin typeface="Times New Roman" panose="02020603050405020304" pitchFamily="18" charset="0"/>
              </a:rPr>
              <a:t>Contextualization</a:t>
            </a:r>
            <a:br>
              <a:rPr lang="en-US" b="1" kern="0">
                <a:effectLst/>
                <a:latin typeface="Times New Roman" panose="02020603050405020304" pitchFamily="18" charset="0"/>
              </a:rPr>
            </a:br>
            <a:endParaRPr lang="en-US"/>
          </a:p>
        </p:txBody>
      </p:sp>
      <p:sp>
        <p:nvSpPr>
          <p:cNvPr id="3" name="Content Placeholder 2">
            <a:extLst>
              <a:ext uri="{FF2B5EF4-FFF2-40B4-BE49-F238E27FC236}">
                <a16:creationId xmlns:a16="http://schemas.microsoft.com/office/drawing/2014/main" id="{01B36FDE-E0C9-4B6A-B026-DDDC793A0C61}"/>
              </a:ext>
            </a:extLst>
          </p:cNvPr>
          <p:cNvSpPr>
            <a:spLocks noGrp="1"/>
          </p:cNvSpPr>
          <p:nvPr>
            <p:ph idx="1"/>
          </p:nvPr>
        </p:nvSpPr>
        <p:spPr>
          <a:xfrm>
            <a:off x="3843867" y="2048933"/>
            <a:ext cx="7659156" cy="3742267"/>
          </a:xfrm>
        </p:spPr>
        <p:txBody>
          <a:bodyPr>
            <a:normAutofit/>
          </a:bodyPr>
          <a:lstStyle/>
          <a:p>
            <a:pPr marL="0" marR="0" lvl="0" indent="0">
              <a:spcBef>
                <a:spcPts val="0"/>
              </a:spcBef>
              <a:spcAft>
                <a:spcPts val="0"/>
              </a:spcAft>
              <a:buNone/>
            </a:pPr>
            <a:r>
              <a:rPr lang="en-US" sz="2800" dirty="0">
                <a:effectLst/>
                <a:latin typeface="Times New Roman" panose="02020603050405020304" pitchFamily="18" charset="0"/>
                <a:ea typeface="Calibri" panose="020F0502020204030204" pitchFamily="34" charset="0"/>
              </a:rPr>
              <a:t>In sociolinguistics, it refers to the use of language (both spoken language and body language) to signal relevant aspects of an interaction or communicative situation. This may include clues to who is talking, their relationship, where the conversation is occurring, and much more.</a:t>
            </a:r>
          </a:p>
          <a:p>
            <a:endParaRPr lang="en-US" dirty="0"/>
          </a:p>
        </p:txBody>
      </p:sp>
    </p:spTree>
    <p:extLst>
      <p:ext uri="{BB962C8B-B14F-4D97-AF65-F5344CB8AC3E}">
        <p14:creationId xmlns:p14="http://schemas.microsoft.com/office/powerpoint/2010/main" val="33495466"/>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5C06E92-2100-43D7-9FC7-669AA0770A63}"/>
              </a:ext>
            </a:extLst>
          </p:cNvPr>
          <p:cNvSpPr>
            <a:spLocks noGrp="1"/>
          </p:cNvSpPr>
          <p:nvPr>
            <p:ph sz="half" idx="1"/>
          </p:nvPr>
        </p:nvSpPr>
        <p:spPr>
          <a:xfrm>
            <a:off x="1655992" y="757193"/>
            <a:ext cx="5031521" cy="5196467"/>
          </a:xfrm>
        </p:spPr>
        <p:txBody>
          <a:bodyPr>
            <a:normAutofit/>
          </a:bodyPr>
          <a:lstStyle/>
          <a:p>
            <a:pPr>
              <a:lnSpc>
                <a:spcPct val="90000"/>
              </a:lnSpc>
              <a:defRPr/>
            </a:pPr>
            <a:r>
              <a:rPr kumimoji="0" lang="en-US" sz="2800" b="0" i="0" u="none" strike="noStrike" kern="1200" cap="none" spc="0" normalizeH="0" baseline="0" noProof="0" dirty="0">
                <a:ln>
                  <a:noFill/>
                </a:ln>
                <a:solidFill>
                  <a:srgbClr val="17406D"/>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Understanding the significance of contextualization underscores the awareness of </a:t>
            </a:r>
            <a:r>
              <a:rPr kumimoji="0" lang="en-US" sz="2800" b="0" i="0" u="none" strike="noStrike" kern="1200" cap="none" spc="0" normalizeH="0" baseline="0" noProof="0" dirty="0">
                <a:ln>
                  <a:noFill/>
                </a:ln>
                <a:solidFill>
                  <a:schemeClr val="bg2">
                    <a:lumMod val="25000"/>
                  </a:schemeClr>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what the primary thought or condition is in the moment</a:t>
            </a:r>
            <a:r>
              <a:rPr kumimoji="0" lang="en-US" sz="2800" b="0" i="0" u="none" strike="noStrike" kern="1200" cap="none" spc="0" normalizeH="0" baseline="0" noProof="0" dirty="0">
                <a:ln>
                  <a:noFill/>
                </a:ln>
                <a:solidFill>
                  <a:srgbClr val="17406D"/>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Successfully identifying all the issues targeted will give a person the knowledge to assess and design a strategy to move forward. Within this </a:t>
            </a:r>
            <a:r>
              <a:rPr lang="en-US" sz="2800" dirty="0">
                <a:solidFill>
                  <a:srgbClr val="17406D"/>
                </a:solidFill>
                <a:latin typeface="Times New Roman" panose="02020603050405020304" pitchFamily="18" charset="0"/>
                <a:ea typeface="Times New Roman" panose="02020603050405020304" pitchFamily="18" charset="0"/>
                <a:cs typeface="Times New Roman" panose="02020603050405020304" pitchFamily="18" charset="0"/>
              </a:rPr>
              <a:t>context being focused and a good listener is required.</a:t>
            </a:r>
            <a:endParaRPr lang="en-US" sz="2800" dirty="0">
              <a:latin typeface="Times New Roman" panose="02020603050405020304" pitchFamily="18" charset="0"/>
              <a:cs typeface="Times New Roman" panose="02020603050405020304" pitchFamily="18" charset="0"/>
            </a:endParaRPr>
          </a:p>
        </p:txBody>
      </p:sp>
      <p:pic>
        <p:nvPicPr>
          <p:cNvPr id="2" name="Content Placeholder 1">
            <a:extLst>
              <a:ext uri="{FF2B5EF4-FFF2-40B4-BE49-F238E27FC236}">
                <a16:creationId xmlns:a16="http://schemas.microsoft.com/office/drawing/2014/main" id="{C09FF1CD-6504-4956-AFDA-D19EFDB32337}"/>
              </a:ext>
            </a:extLst>
          </p:cNvPr>
          <p:cNvPicPr>
            <a:picLocks noGrp="1" noChangeAspect="1"/>
          </p:cNvPicPr>
          <p:nvPr>
            <p:ph sz="half" idx="2"/>
          </p:nvPr>
        </p:nvPicPr>
        <p:blipFill>
          <a:blip r:embed="rId2"/>
          <a:stretch>
            <a:fillRect/>
          </a:stretch>
        </p:blipFill>
        <p:spPr>
          <a:xfrm>
            <a:off x="7620000" y="2438400"/>
            <a:ext cx="3394841" cy="3174123"/>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prst="coolSlant"/>
          </a:sp3d>
        </p:spPr>
      </p:pic>
    </p:spTree>
    <p:extLst>
      <p:ext uri="{BB962C8B-B14F-4D97-AF65-F5344CB8AC3E}">
        <p14:creationId xmlns:p14="http://schemas.microsoft.com/office/powerpoint/2010/main" val="3826614129"/>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AF3EAE5-906D-4714-9709-9EEBCAD26842}"/>
              </a:ext>
            </a:extLst>
          </p:cNvPr>
          <p:cNvSpPr>
            <a:spLocks noGrp="1"/>
          </p:cNvSpPr>
          <p:nvPr>
            <p:ph idx="1"/>
          </p:nvPr>
        </p:nvSpPr>
        <p:spPr/>
        <p:txBody>
          <a:bodyPr>
            <a:normAutofit fontScale="92500" lnSpcReduction="10000"/>
          </a:bodyPr>
          <a:lstStyle/>
          <a:p>
            <a:r>
              <a:rPr lang="en-US" sz="3200" dirty="0">
                <a:effectLst/>
                <a:latin typeface="Times New Roman" panose="02020603050405020304" pitchFamily="18" charset="0"/>
                <a:ea typeface="Calibri" panose="020F0502020204030204" pitchFamily="34" charset="0"/>
              </a:rPr>
              <a:t>Darrell L. Whiteman suggest: “Contextualization attempts to communicate the Gospel in word and deed and to establish the church in ways that make sense to people within their local cultural context, presenting Christianity in such a way that it meets each person’s deepest needs and penetrates </a:t>
            </a:r>
            <a:r>
              <a:rPr lang="en-US" sz="3000" dirty="0">
                <a:effectLst/>
                <a:latin typeface="Times New Roman" panose="02020603050405020304" pitchFamily="18" charset="0"/>
                <a:ea typeface="Calibri" panose="020F0502020204030204" pitchFamily="34" charset="0"/>
              </a:rPr>
              <a:t>their</a:t>
            </a:r>
            <a:r>
              <a:rPr lang="en-US" sz="3200" dirty="0">
                <a:effectLst/>
                <a:latin typeface="Times New Roman" panose="02020603050405020304" pitchFamily="18" charset="0"/>
                <a:ea typeface="Calibri" panose="020F0502020204030204" pitchFamily="34" charset="0"/>
              </a:rPr>
              <a:t> worldview, thus allowing them to follow Christ and remain within their own culture.”</a:t>
            </a:r>
            <a:endParaRPr lang="en-US" dirty="0"/>
          </a:p>
        </p:txBody>
      </p:sp>
      <p:pic>
        <p:nvPicPr>
          <p:cNvPr id="6" name="Picture 5">
            <a:extLst>
              <a:ext uri="{FF2B5EF4-FFF2-40B4-BE49-F238E27FC236}">
                <a16:creationId xmlns:a16="http://schemas.microsoft.com/office/drawing/2014/main" id="{B3920763-7562-4FEE-8056-A10E818CA5E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11117" y="1351935"/>
            <a:ext cx="4140968" cy="4439265"/>
          </a:xfrm>
          <a:prstGeom prst="rect">
            <a:avLst/>
          </a:prstGeom>
          <a:ln>
            <a:noFill/>
          </a:ln>
          <a:effectLst>
            <a:softEdge rad="112500"/>
          </a:effectLst>
        </p:spPr>
      </p:pic>
    </p:spTree>
    <p:extLst>
      <p:ext uri="{BB962C8B-B14F-4D97-AF65-F5344CB8AC3E}">
        <p14:creationId xmlns:p14="http://schemas.microsoft.com/office/powerpoint/2010/main" val="608282203"/>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76000"/>
                <a:satMod val="180000"/>
              </a:schemeClr>
              <a:schemeClr val="bg2">
                <a:tint val="80000"/>
                <a:satMod val="120000"/>
                <a:lumMod val="180000"/>
              </a:schemeClr>
            </a:duotone>
          </a:blip>
          <a:stretch/>
        </a:blipFill>
        <a:effectLst/>
      </p:bgPr>
    </p:bg>
    <p:spTree>
      <p:nvGrpSpPr>
        <p:cNvPr id="1" name=""/>
        <p:cNvGrpSpPr/>
        <p:nvPr/>
      </p:nvGrpSpPr>
      <p:grpSpPr>
        <a:xfrm>
          <a:off x="0" y="0"/>
          <a:ext cx="0" cy="0"/>
          <a:chOff x="0" y="0"/>
          <a:chExt cx="0" cy="0"/>
        </a:xfrm>
      </p:grpSpPr>
      <p:sp useBgFill="1">
        <p:nvSpPr>
          <p:cNvPr id="39" name="Rectangle 38">
            <a:extLst>
              <a:ext uri="{FF2B5EF4-FFF2-40B4-BE49-F238E27FC236}">
                <a16:creationId xmlns:a16="http://schemas.microsoft.com/office/drawing/2014/main" id="{ED206EDD-AE31-46E1-94E0-1477E39BB0E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2B443C3-2887-4704-BEC6-71F12057086C}"/>
              </a:ext>
            </a:extLst>
          </p:cNvPr>
          <p:cNvSpPr>
            <a:spLocks noGrp="1"/>
          </p:cNvSpPr>
          <p:nvPr>
            <p:ph type="ctrTitle"/>
          </p:nvPr>
        </p:nvSpPr>
        <p:spPr>
          <a:xfrm>
            <a:off x="6663224" y="1699965"/>
            <a:ext cx="5419641" cy="4049194"/>
          </a:xfrm>
        </p:spPr>
        <p:txBody>
          <a:bodyPr>
            <a:normAutofit fontScale="90000"/>
          </a:bodyPr>
          <a:lstStyle/>
          <a:p>
            <a:pPr algn="l">
              <a:lnSpc>
                <a:spcPct val="90000"/>
              </a:lnSpc>
            </a:pPr>
            <a:br>
              <a:rPr kumimoji="0" lang="en-US" sz="1500" b="0" i="0" u="none" strike="noStrike" kern="1200" cap="none" spc="0" normalizeH="0" baseline="0" noProof="0" dirty="0">
                <a:ln>
                  <a:noFill/>
                </a:ln>
                <a:effectLst/>
                <a:uLnTx/>
                <a:uFillTx/>
                <a:latin typeface="Times New Roman" panose="02020603050405020304" pitchFamily="18" charset="0"/>
                <a:ea typeface="Calibri" panose="020F0502020204030204" pitchFamily="34" charset="0"/>
                <a:cs typeface="+mn-cs"/>
              </a:rPr>
            </a:br>
            <a:br>
              <a:rPr lang="en-US" sz="1500" cap="none" spc="0" dirty="0">
                <a:latin typeface="Times New Roman" panose="02020603050405020304" pitchFamily="18" charset="0"/>
                <a:ea typeface="Calibri" panose="020F0502020204030204" pitchFamily="34" charset="0"/>
                <a:cs typeface="+mn-cs"/>
              </a:rPr>
            </a:br>
            <a:br>
              <a:rPr lang="en-US" sz="1500" cap="none" spc="0" dirty="0">
                <a:latin typeface="Times New Roman" panose="02020603050405020304" pitchFamily="18" charset="0"/>
                <a:ea typeface="Calibri" panose="020F0502020204030204" pitchFamily="34" charset="0"/>
                <a:cs typeface="+mn-cs"/>
              </a:rPr>
            </a:br>
            <a:br>
              <a:rPr lang="en-US" sz="1500" cap="none" spc="0" dirty="0">
                <a:latin typeface="Times New Roman" panose="02020603050405020304" pitchFamily="18" charset="0"/>
                <a:ea typeface="Calibri" panose="020F0502020204030204" pitchFamily="34" charset="0"/>
                <a:cs typeface="+mn-cs"/>
              </a:rPr>
            </a:br>
            <a:br>
              <a:rPr lang="en-US" sz="2400" b="1" cap="none" spc="0" dirty="0">
                <a:latin typeface="Times New Roman" panose="02020603050405020304" pitchFamily="18" charset="0"/>
                <a:ea typeface="Calibri" panose="020F0502020204030204" pitchFamily="34" charset="0"/>
                <a:cs typeface="+mn-cs"/>
              </a:rPr>
            </a:br>
            <a:r>
              <a:rPr lang="en-US" sz="3100" cap="none" spc="0" dirty="0">
                <a:latin typeface="Times New Roman" panose="02020603050405020304" pitchFamily="18" charset="0"/>
                <a:ea typeface="Calibri" panose="020F0502020204030204" pitchFamily="34" charset="0"/>
                <a:cs typeface="+mn-cs"/>
              </a:rPr>
              <a:t>Equally important, </a:t>
            </a:r>
            <a:r>
              <a:rPr kumimoji="0" lang="en-US" sz="3100" i="0" u="none" strike="noStrike" kern="1200" cap="none" spc="0" normalizeH="0" baseline="0" noProof="0" dirty="0">
                <a:ln>
                  <a:noFill/>
                </a:ln>
                <a:effectLst/>
                <a:uLnTx/>
                <a:uFillTx/>
                <a:latin typeface="Times New Roman" panose="02020603050405020304" pitchFamily="18" charset="0"/>
                <a:ea typeface="Calibri" panose="020F0502020204030204" pitchFamily="34" charset="0"/>
                <a:cs typeface="+mn-cs"/>
              </a:rPr>
              <a:t>I am not promoting preaching;</a:t>
            </a:r>
            <a:r>
              <a:rPr lang="en-US" sz="3100" dirty="0">
                <a:ln>
                  <a:noFill/>
                </a:ln>
                <a:latin typeface="Times New Roman" panose="02020603050405020304" pitchFamily="18" charset="0"/>
                <a:ea typeface="Calibri" panose="020F0502020204030204" pitchFamily="34" charset="0"/>
                <a:cs typeface="+mn-cs"/>
              </a:rPr>
              <a:t> however,</a:t>
            </a:r>
            <a:r>
              <a:rPr kumimoji="0" lang="en-US" sz="3100" i="0" u="none" strike="noStrike" kern="1200" cap="none" spc="0" normalizeH="0" baseline="0" noProof="0" dirty="0">
                <a:ln>
                  <a:noFill/>
                </a:ln>
                <a:effectLst/>
                <a:uLnTx/>
                <a:uFillTx/>
                <a:latin typeface="Times New Roman" panose="02020603050405020304" pitchFamily="18" charset="0"/>
                <a:ea typeface="Calibri" panose="020F0502020204030204" pitchFamily="34" charset="0"/>
                <a:cs typeface="+mn-cs"/>
              </a:rPr>
              <a:t> I am promoting learning how to navigate contextualization</a:t>
            </a:r>
            <a:r>
              <a:rPr kumimoji="0" lang="en-US" sz="3100" i="0" u="none" strike="noStrike" kern="1200" cap="none" spc="0" normalizeH="0" noProof="0" dirty="0">
                <a:ln>
                  <a:noFill/>
                </a:ln>
                <a:effectLst/>
                <a:uLnTx/>
                <a:uFillTx/>
                <a:latin typeface="Times New Roman" panose="02020603050405020304" pitchFamily="18" charset="0"/>
                <a:ea typeface="Calibri" panose="020F0502020204030204" pitchFamily="34" charset="0"/>
                <a:cs typeface="+mn-cs"/>
              </a:rPr>
              <a:t> </a:t>
            </a:r>
            <a:r>
              <a:rPr kumimoji="0" lang="en-US" sz="3100" i="0" u="none" strike="noStrike" kern="1200" cap="none" spc="0" normalizeH="0" baseline="0" noProof="0" dirty="0">
                <a:ln>
                  <a:noFill/>
                </a:ln>
                <a:effectLst/>
                <a:uLnTx/>
                <a:uFillTx/>
                <a:latin typeface="Times New Roman" panose="02020603050405020304" pitchFamily="18" charset="0"/>
                <a:ea typeface="Calibri" panose="020F0502020204030204" pitchFamily="34" charset="0"/>
                <a:cs typeface="+mn-cs"/>
              </a:rPr>
              <a:t>successfully and effectively.</a:t>
            </a:r>
            <a:r>
              <a:rPr kumimoji="0" lang="en-US" sz="3100" i="0" u="none" strike="noStrike" kern="1200" cap="none" spc="0" normalizeH="0" baseline="0" noProof="0" dirty="0">
                <a:ln>
                  <a:noFill/>
                </a:ln>
                <a:effectLst/>
                <a:uLnTx/>
                <a:uFillTx/>
                <a:latin typeface="Times New Roman" panose="02020603050405020304" pitchFamily="18" charset="0"/>
                <a:ea typeface="Times New Roman" panose="02020603050405020304" pitchFamily="18" charset="0"/>
                <a:cs typeface="+mn-cs"/>
              </a:rPr>
              <a:t> Paul gives a perceivable understanding of contextualization. To become all things to all people, one must think and understand in the ways of the culture that is being targeted for ministry</a:t>
            </a:r>
            <a:r>
              <a:rPr kumimoji="0" lang="en-US" sz="1500" b="0" i="0" u="none" strike="noStrike" kern="1200" cap="none" spc="0" normalizeH="0" baseline="0" noProof="0" dirty="0">
                <a:ln>
                  <a:noFill/>
                </a:ln>
                <a:effectLst/>
                <a:uLnTx/>
                <a:uFillTx/>
                <a:latin typeface="Times New Roman" panose="02020603050405020304" pitchFamily="18" charset="0"/>
                <a:ea typeface="Times New Roman" panose="02020603050405020304" pitchFamily="18" charset="0"/>
                <a:cs typeface="+mn-cs"/>
              </a:rPr>
              <a:t>.</a:t>
            </a:r>
            <a:br>
              <a:rPr kumimoji="0" lang="en-US" sz="1500" b="0" i="0" u="none" strike="noStrike" kern="1200" cap="none" spc="0" normalizeH="0" baseline="0" noProof="0" dirty="0">
                <a:ln>
                  <a:noFill/>
                </a:ln>
                <a:effectLst/>
                <a:uLnTx/>
                <a:uFillTx/>
                <a:latin typeface="Times New Roman" panose="02020603050405020304" pitchFamily="18" charset="0"/>
                <a:ea typeface="Times New Roman" panose="02020603050405020304" pitchFamily="18" charset="0"/>
                <a:cs typeface="+mn-cs"/>
              </a:rPr>
            </a:br>
            <a:br>
              <a:rPr kumimoji="0" lang="en-US" sz="1500" b="0" i="0" u="none" strike="noStrike" kern="1200" cap="none" spc="0" normalizeH="0" baseline="0" noProof="0" dirty="0">
                <a:ln>
                  <a:noFill/>
                </a:ln>
                <a:effectLst/>
                <a:uLnTx/>
                <a:uFillTx/>
                <a:latin typeface="Times New Roman" panose="02020603050405020304" pitchFamily="18" charset="0"/>
                <a:ea typeface="Times New Roman" panose="02020603050405020304" pitchFamily="18" charset="0"/>
                <a:cs typeface="+mn-cs"/>
              </a:rPr>
            </a:br>
            <a:br>
              <a:rPr lang="en-US" sz="1500" cap="none" spc="0" dirty="0">
                <a:latin typeface="Times New Roman" panose="02020603050405020304" pitchFamily="18" charset="0"/>
                <a:ea typeface="Times New Roman" panose="02020603050405020304" pitchFamily="18" charset="0"/>
                <a:cs typeface="+mn-cs"/>
              </a:rPr>
            </a:br>
            <a:endParaRPr lang="en-US" sz="1500" dirty="0"/>
          </a:p>
        </p:txBody>
      </p:sp>
      <p:grpSp>
        <p:nvGrpSpPr>
          <p:cNvPr id="41" name="Group 40">
            <a:extLst>
              <a:ext uri="{FF2B5EF4-FFF2-40B4-BE49-F238E27FC236}">
                <a16:creationId xmlns:a16="http://schemas.microsoft.com/office/drawing/2014/main" id="{B372A2F7-5F5F-488B-BEDA-EA9D4C7DFEC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886714" y="-4763"/>
            <a:ext cx="5014912" cy="6862763"/>
            <a:chOff x="2928938" y="-4763"/>
            <a:chExt cx="5014912" cy="6862763"/>
          </a:xfrm>
        </p:grpSpPr>
        <p:sp>
          <p:nvSpPr>
            <p:cNvPr id="42" name="Freeform 6">
              <a:extLst>
                <a:ext uri="{FF2B5EF4-FFF2-40B4-BE49-F238E27FC236}">
                  <a16:creationId xmlns:a16="http://schemas.microsoft.com/office/drawing/2014/main" id="{7A38ACBF-0F60-4794-9A0C-8CE4CC6FCC3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367088" y="-4763"/>
              <a:ext cx="1063625" cy="2782888"/>
            </a:xfrm>
            <a:custGeom>
              <a:avLst/>
              <a:gdLst/>
              <a:ahLst/>
              <a:cxnLst/>
              <a:rect l="0" t="0" r="r" b="b"/>
              <a:pathLst>
                <a:path w="670" h="1753">
                  <a:moveTo>
                    <a:pt x="0" y="1696"/>
                  </a:moveTo>
                  <a:lnTo>
                    <a:pt x="225" y="1753"/>
                  </a:lnTo>
                  <a:lnTo>
                    <a:pt x="670" y="0"/>
                  </a:lnTo>
                  <a:lnTo>
                    <a:pt x="430" y="0"/>
                  </a:lnTo>
                  <a:lnTo>
                    <a:pt x="0" y="1696"/>
                  </a:lnTo>
                  <a:close/>
                </a:path>
              </a:pathLst>
            </a:custGeom>
            <a:solidFill>
              <a:schemeClr val="accent1"/>
            </a:solidFill>
            <a:ln>
              <a:noFill/>
            </a:ln>
          </p:spPr>
          <p:txBody>
            <a:bodyPr/>
            <a:lstStyle/>
            <a:p>
              <a:endParaRPr lang="en-US"/>
            </a:p>
          </p:txBody>
        </p:sp>
        <p:sp>
          <p:nvSpPr>
            <p:cNvPr id="43" name="Freeform 7">
              <a:extLst>
                <a:ext uri="{FF2B5EF4-FFF2-40B4-BE49-F238E27FC236}">
                  <a16:creationId xmlns:a16="http://schemas.microsoft.com/office/drawing/2014/main" id="{8BE0AB99-4C84-4F4F-9411-B1F1E5F528D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928938" y="-4763"/>
              <a:ext cx="1035050" cy="2673350"/>
            </a:xfrm>
            <a:custGeom>
              <a:avLst/>
              <a:gdLst/>
              <a:ahLst/>
              <a:cxnLst/>
              <a:rect l="0" t="0" r="r" b="b"/>
              <a:pathLst>
                <a:path w="652" h="1684">
                  <a:moveTo>
                    <a:pt x="225" y="1684"/>
                  </a:moveTo>
                  <a:lnTo>
                    <a:pt x="652" y="0"/>
                  </a:lnTo>
                  <a:lnTo>
                    <a:pt x="411" y="0"/>
                  </a:lnTo>
                  <a:lnTo>
                    <a:pt x="0" y="1627"/>
                  </a:lnTo>
                  <a:lnTo>
                    <a:pt x="219" y="1681"/>
                  </a:lnTo>
                  <a:lnTo>
                    <a:pt x="225" y="1684"/>
                  </a:lnTo>
                  <a:close/>
                </a:path>
              </a:pathLst>
            </a:custGeom>
            <a:solidFill>
              <a:schemeClr val="tx1">
                <a:lumMod val="65000"/>
                <a:lumOff val="35000"/>
              </a:schemeClr>
            </a:solidFill>
            <a:ln>
              <a:noFill/>
            </a:ln>
          </p:spPr>
          <p:txBody>
            <a:bodyPr/>
            <a:lstStyle/>
            <a:p>
              <a:endParaRPr lang="en-US"/>
            </a:p>
          </p:txBody>
        </p:sp>
        <p:sp>
          <p:nvSpPr>
            <p:cNvPr id="44" name="Freeform 25">
              <a:extLst>
                <a:ext uri="{FF2B5EF4-FFF2-40B4-BE49-F238E27FC236}">
                  <a16:creationId xmlns:a16="http://schemas.microsoft.com/office/drawing/2014/main" id="{00D3C3C7-47EA-4712-BE5C-A2C4A373250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928938" y="2582862"/>
              <a:ext cx="2693987" cy="4275138"/>
            </a:xfrm>
            <a:custGeom>
              <a:avLst/>
              <a:gdLst/>
              <a:ahLst/>
              <a:cxnLst/>
              <a:rect l="0" t="0" r="r" b="b"/>
              <a:pathLst>
                <a:path w="1697" h="2693">
                  <a:moveTo>
                    <a:pt x="0" y="0"/>
                  </a:moveTo>
                  <a:lnTo>
                    <a:pt x="1622" y="2693"/>
                  </a:lnTo>
                  <a:lnTo>
                    <a:pt x="1697" y="2693"/>
                  </a:lnTo>
                  <a:lnTo>
                    <a:pt x="0" y="0"/>
                  </a:lnTo>
                  <a:close/>
                </a:path>
              </a:pathLst>
            </a:custGeom>
            <a:solidFill>
              <a:schemeClr val="tx1">
                <a:lumMod val="85000"/>
                <a:lumOff val="15000"/>
              </a:schemeClr>
            </a:solidFill>
            <a:ln>
              <a:noFill/>
            </a:ln>
          </p:spPr>
          <p:txBody>
            <a:bodyPr/>
            <a:lstStyle/>
            <a:p>
              <a:endParaRPr lang="en-US"/>
            </a:p>
          </p:txBody>
        </p:sp>
        <p:sp>
          <p:nvSpPr>
            <p:cNvPr id="45" name="Freeform 26">
              <a:extLst>
                <a:ext uri="{FF2B5EF4-FFF2-40B4-BE49-F238E27FC236}">
                  <a16:creationId xmlns:a16="http://schemas.microsoft.com/office/drawing/2014/main" id="{0159649C-1860-450A-97D9-498572CFE99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371850" y="2692400"/>
              <a:ext cx="3332162" cy="4165600"/>
            </a:xfrm>
            <a:custGeom>
              <a:avLst/>
              <a:gdLst/>
              <a:ahLst/>
              <a:cxnLst/>
              <a:rect l="0" t="0" r="r" b="b"/>
              <a:pathLst>
                <a:path w="2099" h="2624">
                  <a:moveTo>
                    <a:pt x="2099" y="2624"/>
                  </a:moveTo>
                  <a:lnTo>
                    <a:pt x="0" y="0"/>
                  </a:lnTo>
                  <a:lnTo>
                    <a:pt x="2021" y="2624"/>
                  </a:lnTo>
                  <a:lnTo>
                    <a:pt x="2099" y="2624"/>
                  </a:lnTo>
                  <a:close/>
                </a:path>
              </a:pathLst>
            </a:custGeom>
            <a:solidFill>
              <a:schemeClr val="accent1">
                <a:lumMod val="50000"/>
              </a:schemeClr>
            </a:solidFill>
            <a:ln>
              <a:noFill/>
            </a:ln>
          </p:spPr>
          <p:txBody>
            <a:bodyPr/>
            <a:lstStyle/>
            <a:p>
              <a:endParaRPr lang="en-US"/>
            </a:p>
          </p:txBody>
        </p:sp>
        <p:sp>
          <p:nvSpPr>
            <p:cNvPr id="46" name="Freeform 27">
              <a:extLst>
                <a:ext uri="{FF2B5EF4-FFF2-40B4-BE49-F238E27FC236}">
                  <a16:creationId xmlns:a16="http://schemas.microsoft.com/office/drawing/2014/main" id="{B3B99536-7190-4407-A82A-83E9748F5BF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367088" y="2687637"/>
              <a:ext cx="4576762" cy="4170363"/>
            </a:xfrm>
            <a:custGeom>
              <a:avLst/>
              <a:gdLst/>
              <a:ahLst/>
              <a:cxnLst/>
              <a:rect l="0" t="0" r="r" b="b"/>
              <a:pathLst>
                <a:path w="2883" h="2627">
                  <a:moveTo>
                    <a:pt x="0" y="0"/>
                  </a:moveTo>
                  <a:lnTo>
                    <a:pt x="3" y="3"/>
                  </a:lnTo>
                  <a:lnTo>
                    <a:pt x="2102" y="2627"/>
                  </a:lnTo>
                  <a:lnTo>
                    <a:pt x="2883" y="2627"/>
                  </a:lnTo>
                  <a:lnTo>
                    <a:pt x="225" y="57"/>
                  </a:lnTo>
                  <a:lnTo>
                    <a:pt x="0" y="0"/>
                  </a:lnTo>
                  <a:close/>
                </a:path>
              </a:pathLst>
            </a:custGeom>
            <a:solidFill>
              <a:schemeClr val="accent1">
                <a:lumMod val="75000"/>
              </a:schemeClr>
            </a:solidFill>
            <a:ln>
              <a:noFill/>
            </a:ln>
          </p:spPr>
          <p:txBody>
            <a:bodyPr/>
            <a:lstStyle/>
            <a:p>
              <a:endParaRPr lang="en-US"/>
            </a:p>
          </p:txBody>
        </p:sp>
        <p:sp>
          <p:nvSpPr>
            <p:cNvPr id="47" name="Freeform 28">
              <a:extLst>
                <a:ext uri="{FF2B5EF4-FFF2-40B4-BE49-F238E27FC236}">
                  <a16:creationId xmlns:a16="http://schemas.microsoft.com/office/drawing/2014/main" id="{A270AEAB-26D7-48EB-973F-F91C667B276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928938" y="2578100"/>
              <a:ext cx="3584575" cy="4279900"/>
            </a:xfrm>
            <a:custGeom>
              <a:avLst/>
              <a:gdLst/>
              <a:ahLst/>
              <a:cxnLst/>
              <a:rect l="0" t="0" r="r" b="b"/>
              <a:pathLst>
                <a:path w="2258" h="2696">
                  <a:moveTo>
                    <a:pt x="2258" y="2696"/>
                  </a:moveTo>
                  <a:lnTo>
                    <a:pt x="264" y="111"/>
                  </a:lnTo>
                  <a:lnTo>
                    <a:pt x="228" y="60"/>
                  </a:lnTo>
                  <a:lnTo>
                    <a:pt x="225" y="57"/>
                  </a:lnTo>
                  <a:lnTo>
                    <a:pt x="0" y="0"/>
                  </a:lnTo>
                  <a:lnTo>
                    <a:pt x="0" y="3"/>
                  </a:lnTo>
                  <a:lnTo>
                    <a:pt x="1697" y="2696"/>
                  </a:lnTo>
                  <a:lnTo>
                    <a:pt x="2258" y="2696"/>
                  </a:lnTo>
                  <a:close/>
                </a:path>
              </a:pathLst>
            </a:custGeom>
            <a:solidFill>
              <a:schemeClr val="tx1">
                <a:lumMod val="75000"/>
                <a:lumOff val="25000"/>
              </a:schemeClr>
            </a:solidFill>
            <a:ln>
              <a:noFill/>
            </a:ln>
          </p:spPr>
          <p:txBody>
            <a:bodyPr/>
            <a:lstStyle/>
            <a:p>
              <a:endParaRPr lang="en-US"/>
            </a:p>
          </p:txBody>
        </p:sp>
      </p:grpSp>
      <p:sp>
        <p:nvSpPr>
          <p:cNvPr id="49" name="Rounded Rectangle 16">
            <a:extLst>
              <a:ext uri="{FF2B5EF4-FFF2-40B4-BE49-F238E27FC236}">
                <a16:creationId xmlns:a16="http://schemas.microsoft.com/office/drawing/2014/main" id="{D6D68964-CEC4-48CF-B092-C972FF1BF0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56693" y="648931"/>
            <a:ext cx="5419641" cy="5231964"/>
          </a:xfrm>
          <a:prstGeom prst="roundRect">
            <a:avLst>
              <a:gd name="adj" fmla="val 4834"/>
            </a:avLst>
          </a:prstGeom>
          <a:solidFill>
            <a:schemeClr val="bg1"/>
          </a:solidFill>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A colorful figures of people&#10;&#10;AI-generated content may be incorrect.">
            <a:extLst>
              <a:ext uri="{FF2B5EF4-FFF2-40B4-BE49-F238E27FC236}">
                <a16:creationId xmlns:a16="http://schemas.microsoft.com/office/drawing/2014/main" id="{2F78FFB0-C516-7A6E-C2B9-12C8F1AC81C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91356" y="1011765"/>
            <a:ext cx="4546708" cy="4546708"/>
          </a:xfrm>
          <a:prstGeom prst="rect">
            <a:avLst/>
          </a:prstGeom>
        </p:spPr>
      </p:pic>
    </p:spTree>
    <p:extLst>
      <p:ext uri="{BB962C8B-B14F-4D97-AF65-F5344CB8AC3E}">
        <p14:creationId xmlns:p14="http://schemas.microsoft.com/office/powerpoint/2010/main" val="1173965373"/>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76000"/>
                <a:satMod val="180000"/>
              </a:schemeClr>
              <a:schemeClr val="bg2">
                <a:tint val="80000"/>
                <a:satMod val="120000"/>
                <a:lumMod val="180000"/>
              </a:schemeClr>
            </a:duotone>
          </a:blip>
          <a:stretch/>
        </a:blipFill>
        <a:effectLst/>
      </p:bgPr>
    </p:bg>
    <p:spTree>
      <p:nvGrpSpPr>
        <p:cNvPr id="1" name="">
          <a:extLst>
            <a:ext uri="{FF2B5EF4-FFF2-40B4-BE49-F238E27FC236}">
              <a16:creationId xmlns:a16="http://schemas.microsoft.com/office/drawing/2014/main" id="{8444B181-480F-43FB-E1A5-FA842D1727C2}"/>
            </a:ext>
          </a:extLst>
        </p:cNvPr>
        <p:cNvGrpSpPr/>
        <p:nvPr/>
      </p:nvGrpSpPr>
      <p:grpSpPr>
        <a:xfrm>
          <a:off x="0" y="0"/>
          <a:ext cx="0" cy="0"/>
          <a:chOff x="0" y="0"/>
          <a:chExt cx="0" cy="0"/>
        </a:xfrm>
      </p:grpSpPr>
      <p:sp useBgFill="1">
        <p:nvSpPr>
          <p:cNvPr id="24" name="Rectangle 23">
            <a:extLst>
              <a:ext uri="{FF2B5EF4-FFF2-40B4-BE49-F238E27FC236}">
                <a16:creationId xmlns:a16="http://schemas.microsoft.com/office/drawing/2014/main" id="{2BE50B69-967D-DBB8-B9A6-83689D20108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6" name="Group 25">
            <a:extLst>
              <a:ext uri="{FF2B5EF4-FFF2-40B4-BE49-F238E27FC236}">
                <a16:creationId xmlns:a16="http://schemas.microsoft.com/office/drawing/2014/main" id="{7CCF253C-62F2-582F-4D3C-7B276C8B362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886714" y="-4763"/>
            <a:ext cx="5014912" cy="6862763"/>
            <a:chOff x="2928938" y="-4763"/>
            <a:chExt cx="5014912" cy="6862763"/>
          </a:xfrm>
        </p:grpSpPr>
        <p:sp>
          <p:nvSpPr>
            <p:cNvPr id="27" name="Freeform 6">
              <a:extLst>
                <a:ext uri="{FF2B5EF4-FFF2-40B4-BE49-F238E27FC236}">
                  <a16:creationId xmlns:a16="http://schemas.microsoft.com/office/drawing/2014/main" id="{8C480876-71F3-C22A-D17B-BCC7DA94158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367088" y="-4763"/>
              <a:ext cx="1063625" cy="2782888"/>
            </a:xfrm>
            <a:custGeom>
              <a:avLst/>
              <a:gdLst/>
              <a:ahLst/>
              <a:cxnLst/>
              <a:rect l="0" t="0" r="r" b="b"/>
              <a:pathLst>
                <a:path w="670" h="1753">
                  <a:moveTo>
                    <a:pt x="0" y="1696"/>
                  </a:moveTo>
                  <a:lnTo>
                    <a:pt x="225" y="1753"/>
                  </a:lnTo>
                  <a:lnTo>
                    <a:pt x="670" y="0"/>
                  </a:lnTo>
                  <a:lnTo>
                    <a:pt x="430" y="0"/>
                  </a:lnTo>
                  <a:lnTo>
                    <a:pt x="0" y="1696"/>
                  </a:lnTo>
                  <a:close/>
                </a:path>
              </a:pathLst>
            </a:custGeom>
            <a:solidFill>
              <a:schemeClr val="accent1"/>
            </a:solidFill>
            <a:ln>
              <a:noFill/>
            </a:ln>
          </p:spPr>
          <p:txBody>
            <a:bodyPr/>
            <a:lstStyle/>
            <a:p>
              <a:endParaRPr lang="en-US"/>
            </a:p>
          </p:txBody>
        </p:sp>
        <p:sp>
          <p:nvSpPr>
            <p:cNvPr id="28" name="Freeform 7">
              <a:extLst>
                <a:ext uri="{FF2B5EF4-FFF2-40B4-BE49-F238E27FC236}">
                  <a16:creationId xmlns:a16="http://schemas.microsoft.com/office/drawing/2014/main" id="{8B4E1EC2-A916-071C-4F48-59C91A417A1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928938" y="-4763"/>
              <a:ext cx="1035050" cy="2673350"/>
            </a:xfrm>
            <a:custGeom>
              <a:avLst/>
              <a:gdLst/>
              <a:ahLst/>
              <a:cxnLst/>
              <a:rect l="0" t="0" r="r" b="b"/>
              <a:pathLst>
                <a:path w="652" h="1684">
                  <a:moveTo>
                    <a:pt x="225" y="1684"/>
                  </a:moveTo>
                  <a:lnTo>
                    <a:pt x="652" y="0"/>
                  </a:lnTo>
                  <a:lnTo>
                    <a:pt x="411" y="0"/>
                  </a:lnTo>
                  <a:lnTo>
                    <a:pt x="0" y="1627"/>
                  </a:lnTo>
                  <a:lnTo>
                    <a:pt x="219" y="1681"/>
                  </a:lnTo>
                  <a:lnTo>
                    <a:pt x="225" y="1684"/>
                  </a:lnTo>
                  <a:close/>
                </a:path>
              </a:pathLst>
            </a:custGeom>
            <a:solidFill>
              <a:schemeClr val="tx1">
                <a:lumMod val="65000"/>
                <a:lumOff val="35000"/>
              </a:schemeClr>
            </a:solidFill>
            <a:ln>
              <a:noFill/>
            </a:ln>
          </p:spPr>
          <p:txBody>
            <a:bodyPr/>
            <a:lstStyle/>
            <a:p>
              <a:endParaRPr lang="en-US"/>
            </a:p>
          </p:txBody>
        </p:sp>
        <p:sp>
          <p:nvSpPr>
            <p:cNvPr id="29" name="Freeform 25">
              <a:extLst>
                <a:ext uri="{FF2B5EF4-FFF2-40B4-BE49-F238E27FC236}">
                  <a16:creationId xmlns:a16="http://schemas.microsoft.com/office/drawing/2014/main" id="{154ACA97-827D-336E-1F8A-B691F27C422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928938" y="2582862"/>
              <a:ext cx="2693987" cy="4275138"/>
            </a:xfrm>
            <a:custGeom>
              <a:avLst/>
              <a:gdLst/>
              <a:ahLst/>
              <a:cxnLst/>
              <a:rect l="0" t="0" r="r" b="b"/>
              <a:pathLst>
                <a:path w="1697" h="2693">
                  <a:moveTo>
                    <a:pt x="0" y="0"/>
                  </a:moveTo>
                  <a:lnTo>
                    <a:pt x="1622" y="2693"/>
                  </a:lnTo>
                  <a:lnTo>
                    <a:pt x="1697" y="2693"/>
                  </a:lnTo>
                  <a:lnTo>
                    <a:pt x="0" y="0"/>
                  </a:lnTo>
                  <a:close/>
                </a:path>
              </a:pathLst>
            </a:custGeom>
            <a:solidFill>
              <a:schemeClr val="tx1">
                <a:lumMod val="85000"/>
                <a:lumOff val="15000"/>
              </a:schemeClr>
            </a:solidFill>
            <a:ln>
              <a:noFill/>
            </a:ln>
          </p:spPr>
          <p:txBody>
            <a:bodyPr/>
            <a:lstStyle/>
            <a:p>
              <a:endParaRPr lang="en-US"/>
            </a:p>
          </p:txBody>
        </p:sp>
        <p:sp>
          <p:nvSpPr>
            <p:cNvPr id="30" name="Freeform 26">
              <a:extLst>
                <a:ext uri="{FF2B5EF4-FFF2-40B4-BE49-F238E27FC236}">
                  <a16:creationId xmlns:a16="http://schemas.microsoft.com/office/drawing/2014/main" id="{2B0C3D2A-9803-95E1-E729-C25D434F0CF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371850" y="2692400"/>
              <a:ext cx="3332162" cy="4165600"/>
            </a:xfrm>
            <a:custGeom>
              <a:avLst/>
              <a:gdLst/>
              <a:ahLst/>
              <a:cxnLst/>
              <a:rect l="0" t="0" r="r" b="b"/>
              <a:pathLst>
                <a:path w="2099" h="2624">
                  <a:moveTo>
                    <a:pt x="2099" y="2624"/>
                  </a:moveTo>
                  <a:lnTo>
                    <a:pt x="0" y="0"/>
                  </a:lnTo>
                  <a:lnTo>
                    <a:pt x="2021" y="2624"/>
                  </a:lnTo>
                  <a:lnTo>
                    <a:pt x="2099" y="2624"/>
                  </a:lnTo>
                  <a:close/>
                </a:path>
              </a:pathLst>
            </a:custGeom>
            <a:solidFill>
              <a:schemeClr val="accent1">
                <a:lumMod val="50000"/>
              </a:schemeClr>
            </a:solidFill>
            <a:ln>
              <a:noFill/>
            </a:ln>
          </p:spPr>
          <p:txBody>
            <a:bodyPr/>
            <a:lstStyle/>
            <a:p>
              <a:endParaRPr lang="en-US"/>
            </a:p>
          </p:txBody>
        </p:sp>
        <p:sp>
          <p:nvSpPr>
            <p:cNvPr id="31" name="Freeform 27">
              <a:extLst>
                <a:ext uri="{FF2B5EF4-FFF2-40B4-BE49-F238E27FC236}">
                  <a16:creationId xmlns:a16="http://schemas.microsoft.com/office/drawing/2014/main" id="{FA8AB688-5B2D-876E-310C-7D7DAC1C701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367088" y="2687637"/>
              <a:ext cx="4576762" cy="4170363"/>
            </a:xfrm>
            <a:custGeom>
              <a:avLst/>
              <a:gdLst/>
              <a:ahLst/>
              <a:cxnLst/>
              <a:rect l="0" t="0" r="r" b="b"/>
              <a:pathLst>
                <a:path w="2883" h="2627">
                  <a:moveTo>
                    <a:pt x="0" y="0"/>
                  </a:moveTo>
                  <a:lnTo>
                    <a:pt x="3" y="3"/>
                  </a:lnTo>
                  <a:lnTo>
                    <a:pt x="2102" y="2627"/>
                  </a:lnTo>
                  <a:lnTo>
                    <a:pt x="2883" y="2627"/>
                  </a:lnTo>
                  <a:lnTo>
                    <a:pt x="225" y="57"/>
                  </a:lnTo>
                  <a:lnTo>
                    <a:pt x="0" y="0"/>
                  </a:lnTo>
                  <a:close/>
                </a:path>
              </a:pathLst>
            </a:custGeom>
            <a:solidFill>
              <a:schemeClr val="accent1">
                <a:lumMod val="75000"/>
              </a:schemeClr>
            </a:solidFill>
            <a:ln>
              <a:noFill/>
            </a:ln>
          </p:spPr>
          <p:txBody>
            <a:bodyPr/>
            <a:lstStyle/>
            <a:p>
              <a:endParaRPr lang="en-US"/>
            </a:p>
          </p:txBody>
        </p:sp>
        <p:sp>
          <p:nvSpPr>
            <p:cNvPr id="32" name="Freeform 28">
              <a:extLst>
                <a:ext uri="{FF2B5EF4-FFF2-40B4-BE49-F238E27FC236}">
                  <a16:creationId xmlns:a16="http://schemas.microsoft.com/office/drawing/2014/main" id="{E2AF2494-E14B-7688-F930-19DA6A3E768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928938" y="2578100"/>
              <a:ext cx="3584575" cy="4279900"/>
            </a:xfrm>
            <a:custGeom>
              <a:avLst/>
              <a:gdLst/>
              <a:ahLst/>
              <a:cxnLst/>
              <a:rect l="0" t="0" r="r" b="b"/>
              <a:pathLst>
                <a:path w="2258" h="2696">
                  <a:moveTo>
                    <a:pt x="2258" y="2696"/>
                  </a:moveTo>
                  <a:lnTo>
                    <a:pt x="264" y="111"/>
                  </a:lnTo>
                  <a:lnTo>
                    <a:pt x="228" y="60"/>
                  </a:lnTo>
                  <a:lnTo>
                    <a:pt x="225" y="57"/>
                  </a:lnTo>
                  <a:lnTo>
                    <a:pt x="0" y="0"/>
                  </a:lnTo>
                  <a:lnTo>
                    <a:pt x="0" y="3"/>
                  </a:lnTo>
                  <a:lnTo>
                    <a:pt x="1697" y="2696"/>
                  </a:lnTo>
                  <a:lnTo>
                    <a:pt x="2258" y="2696"/>
                  </a:lnTo>
                  <a:close/>
                </a:path>
              </a:pathLst>
            </a:custGeom>
            <a:solidFill>
              <a:schemeClr val="tx1">
                <a:lumMod val="75000"/>
                <a:lumOff val="25000"/>
              </a:schemeClr>
            </a:solidFill>
            <a:ln>
              <a:noFill/>
            </a:ln>
          </p:spPr>
          <p:txBody>
            <a:bodyPr/>
            <a:lstStyle/>
            <a:p>
              <a:endParaRPr lang="en-US"/>
            </a:p>
          </p:txBody>
        </p:sp>
      </p:grpSp>
      <p:sp>
        <p:nvSpPr>
          <p:cNvPr id="34" name="Rounded Rectangle 16">
            <a:extLst>
              <a:ext uri="{FF2B5EF4-FFF2-40B4-BE49-F238E27FC236}">
                <a16:creationId xmlns:a16="http://schemas.microsoft.com/office/drawing/2014/main" id="{1219261E-55F7-69B1-F0CA-2A7F9B4F33A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56694" y="648931"/>
            <a:ext cx="3982086" cy="5231964"/>
          </a:xfrm>
          <a:prstGeom prst="roundRect">
            <a:avLst>
              <a:gd name="adj" fmla="val 4834"/>
            </a:avLst>
          </a:prstGeom>
          <a:solidFill>
            <a:schemeClr val="bg1"/>
          </a:solidFill>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A colorful figures of people&#10;&#10;AI-generated content may be incorrect.">
            <a:extLst>
              <a:ext uri="{FF2B5EF4-FFF2-40B4-BE49-F238E27FC236}">
                <a16:creationId xmlns:a16="http://schemas.microsoft.com/office/drawing/2014/main" id="{D657D678-9036-CF03-A168-118207A0B03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77551" y="1614524"/>
            <a:ext cx="3341190" cy="3341190"/>
          </a:xfrm>
          <a:prstGeom prst="rect">
            <a:avLst/>
          </a:prstGeom>
        </p:spPr>
      </p:pic>
      <p:sp>
        <p:nvSpPr>
          <p:cNvPr id="5" name="TextBox 4">
            <a:extLst>
              <a:ext uri="{FF2B5EF4-FFF2-40B4-BE49-F238E27FC236}">
                <a16:creationId xmlns:a16="http://schemas.microsoft.com/office/drawing/2014/main" id="{41515799-6C4F-4016-91D9-D0F101FB12FA}"/>
              </a:ext>
            </a:extLst>
          </p:cNvPr>
          <p:cNvSpPr txBox="1"/>
          <p:nvPr/>
        </p:nvSpPr>
        <p:spPr>
          <a:xfrm>
            <a:off x="5295474" y="1715458"/>
            <a:ext cx="6576494" cy="3139321"/>
          </a:xfrm>
          <a:prstGeom prst="rect">
            <a:avLst/>
          </a:prstGeom>
          <a:noFill/>
        </p:spPr>
        <p:txBody>
          <a:bodyPr wrap="square" rtlCol="0">
            <a:spAutoFit/>
          </a:bodyPr>
          <a:lstStyle/>
          <a:p>
            <a:r>
              <a:rPr lang="en-US" sz="3600" dirty="0">
                <a:latin typeface="Times New Roman" panose="02020603050405020304" pitchFamily="18" charset="0"/>
                <a:cs typeface="Times New Roman" panose="02020603050405020304" pitchFamily="18" charset="0"/>
              </a:rPr>
              <a:t>Below are some definitions on:</a:t>
            </a:r>
          </a:p>
          <a:p>
            <a:endParaRPr lang="en-US" sz="3600" dirty="0">
              <a:latin typeface="Times New Roman" panose="02020603050405020304" pitchFamily="18" charset="0"/>
              <a:cs typeface="Times New Roman" panose="02020603050405020304" pitchFamily="18" charset="0"/>
            </a:endParaRPr>
          </a:p>
          <a:p>
            <a:pPr algn="ctr"/>
            <a:r>
              <a:rPr lang="en-US" sz="3600" dirty="0">
                <a:latin typeface="Times New Roman" panose="02020603050405020304" pitchFamily="18" charset="0"/>
                <a:cs typeface="Times New Roman" panose="02020603050405020304" pitchFamily="18" charset="0"/>
              </a:rPr>
              <a:t>Communication</a:t>
            </a:r>
          </a:p>
          <a:p>
            <a:pPr algn="ctr"/>
            <a:r>
              <a:rPr lang="en-US" sz="3600" dirty="0">
                <a:latin typeface="Times New Roman" panose="02020603050405020304" pitchFamily="18" charset="0"/>
                <a:cs typeface="Times New Roman" panose="02020603050405020304" pitchFamily="18" charset="0"/>
              </a:rPr>
              <a:t>Professionalism</a:t>
            </a:r>
          </a:p>
          <a:p>
            <a:pPr algn="ctr"/>
            <a:r>
              <a:rPr lang="en-US" sz="3600" dirty="0">
                <a:latin typeface="Times New Roman" panose="02020603050405020304" pitchFamily="18" charset="0"/>
                <a:cs typeface="Times New Roman" panose="02020603050405020304" pitchFamily="18" charset="0"/>
              </a:rPr>
              <a:t>Empowerment</a:t>
            </a:r>
          </a:p>
          <a:p>
            <a:endParaRPr lang="en-US" dirty="0"/>
          </a:p>
        </p:txBody>
      </p:sp>
    </p:spTree>
    <p:extLst>
      <p:ext uri="{BB962C8B-B14F-4D97-AF65-F5344CB8AC3E}">
        <p14:creationId xmlns:p14="http://schemas.microsoft.com/office/powerpoint/2010/main" val="2706154638"/>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76000"/>
                <a:satMod val="180000"/>
              </a:schemeClr>
              <a:schemeClr val="bg2">
                <a:tint val="80000"/>
                <a:satMod val="120000"/>
                <a:lumMod val="180000"/>
              </a:schemeClr>
            </a:duotone>
          </a:blip>
          <a:stretch/>
        </a:blipFill>
        <a:effectLst/>
      </p:bgPr>
    </p:bg>
    <p:spTree>
      <p:nvGrpSpPr>
        <p:cNvPr id="1" name=""/>
        <p:cNvGrpSpPr/>
        <p:nvPr/>
      </p:nvGrpSpPr>
      <p:grpSpPr>
        <a:xfrm>
          <a:off x="0" y="0"/>
          <a:ext cx="0" cy="0"/>
          <a:chOff x="0" y="0"/>
          <a:chExt cx="0" cy="0"/>
        </a:xfrm>
      </p:grpSpPr>
      <p:grpSp>
        <p:nvGrpSpPr>
          <p:cNvPr id="51" name="Group 50">
            <a:extLst>
              <a:ext uri="{FF2B5EF4-FFF2-40B4-BE49-F238E27FC236}">
                <a16:creationId xmlns:a16="http://schemas.microsoft.com/office/drawing/2014/main" id="{37FDA103-E93C-4CEF-81ED-76C691476AB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50812" y="0"/>
            <a:ext cx="2436813" cy="6858001"/>
            <a:chOff x="1320800" y="0"/>
            <a:chExt cx="2436813" cy="6858001"/>
          </a:xfrm>
        </p:grpSpPr>
        <p:sp>
          <p:nvSpPr>
            <p:cNvPr id="52" name="Freeform 6">
              <a:extLst>
                <a:ext uri="{FF2B5EF4-FFF2-40B4-BE49-F238E27FC236}">
                  <a16:creationId xmlns:a16="http://schemas.microsoft.com/office/drawing/2014/main" id="{C34390FC-0287-47DE-BC09-4B8AD261250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0"/>
              <a:ext cx="1122363" cy="5329238"/>
            </a:xfrm>
            <a:custGeom>
              <a:avLst/>
              <a:gdLst/>
              <a:ahLst/>
              <a:cxnLst/>
              <a:rect l="0" t="0" r="r" b="b"/>
              <a:pathLst>
                <a:path w="707" h="3357">
                  <a:moveTo>
                    <a:pt x="0" y="3330"/>
                  </a:moveTo>
                  <a:lnTo>
                    <a:pt x="156" y="3357"/>
                  </a:lnTo>
                  <a:lnTo>
                    <a:pt x="707" y="0"/>
                  </a:lnTo>
                  <a:lnTo>
                    <a:pt x="547" y="0"/>
                  </a:lnTo>
                  <a:lnTo>
                    <a:pt x="0" y="3330"/>
                  </a:lnTo>
                  <a:close/>
                </a:path>
              </a:pathLst>
            </a:custGeom>
            <a:solidFill>
              <a:schemeClr val="accent1"/>
            </a:solidFill>
            <a:ln>
              <a:noFill/>
            </a:ln>
          </p:spPr>
          <p:txBody>
            <a:bodyPr/>
            <a:lstStyle/>
            <a:p>
              <a:endParaRPr lang="en-US"/>
            </a:p>
          </p:txBody>
        </p:sp>
        <p:sp>
          <p:nvSpPr>
            <p:cNvPr id="53" name="Freeform 7">
              <a:extLst>
                <a:ext uri="{FF2B5EF4-FFF2-40B4-BE49-F238E27FC236}">
                  <a16:creationId xmlns:a16="http://schemas.microsoft.com/office/drawing/2014/main" id="{D8FAF106-53CB-4766-A369-0DF61B56394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0"/>
              <a:ext cx="1117600" cy="5276850"/>
            </a:xfrm>
            <a:custGeom>
              <a:avLst/>
              <a:gdLst/>
              <a:ahLst/>
              <a:cxnLst/>
              <a:rect l="0" t="0" r="r" b="b"/>
              <a:pathLst>
                <a:path w="704" h="3324">
                  <a:moveTo>
                    <a:pt x="704" y="0"/>
                  </a:moveTo>
                  <a:lnTo>
                    <a:pt x="545" y="0"/>
                  </a:lnTo>
                  <a:lnTo>
                    <a:pt x="0" y="3300"/>
                  </a:lnTo>
                  <a:lnTo>
                    <a:pt x="157" y="3324"/>
                  </a:lnTo>
                  <a:lnTo>
                    <a:pt x="704" y="0"/>
                  </a:lnTo>
                  <a:close/>
                </a:path>
              </a:pathLst>
            </a:custGeom>
            <a:solidFill>
              <a:schemeClr val="tx1">
                <a:lumMod val="65000"/>
                <a:lumOff val="35000"/>
              </a:schemeClr>
            </a:solidFill>
            <a:ln>
              <a:noFill/>
            </a:ln>
          </p:spPr>
          <p:txBody>
            <a:bodyPr/>
            <a:lstStyle/>
            <a:p>
              <a:endParaRPr lang="en-US"/>
            </a:p>
          </p:txBody>
        </p:sp>
        <p:sp>
          <p:nvSpPr>
            <p:cNvPr id="54" name="Freeform 8">
              <a:extLst>
                <a:ext uri="{FF2B5EF4-FFF2-40B4-BE49-F238E27FC236}">
                  <a16:creationId xmlns:a16="http://schemas.microsoft.com/office/drawing/2014/main" id="{EE066CE1-19D1-4BE6-ACF8-EAA97B39120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5238750"/>
              <a:ext cx="1228725" cy="1619250"/>
            </a:xfrm>
            <a:custGeom>
              <a:avLst/>
              <a:gdLst/>
              <a:ahLst/>
              <a:cxnLst/>
              <a:rect l="0" t="0" r="r" b="b"/>
              <a:pathLst>
                <a:path w="774" h="1020">
                  <a:moveTo>
                    <a:pt x="0" y="0"/>
                  </a:moveTo>
                  <a:lnTo>
                    <a:pt x="740" y="1020"/>
                  </a:lnTo>
                  <a:lnTo>
                    <a:pt x="774" y="1020"/>
                  </a:lnTo>
                  <a:lnTo>
                    <a:pt x="0" y="0"/>
                  </a:lnTo>
                  <a:close/>
                </a:path>
              </a:pathLst>
            </a:custGeom>
            <a:solidFill>
              <a:schemeClr val="tx1">
                <a:lumMod val="85000"/>
                <a:lumOff val="15000"/>
              </a:schemeClr>
            </a:solidFill>
            <a:ln>
              <a:noFill/>
            </a:ln>
          </p:spPr>
          <p:txBody>
            <a:bodyPr/>
            <a:lstStyle/>
            <a:p>
              <a:endParaRPr lang="en-US"/>
            </a:p>
          </p:txBody>
        </p:sp>
        <p:sp>
          <p:nvSpPr>
            <p:cNvPr id="55" name="Freeform 9">
              <a:extLst>
                <a:ext uri="{FF2B5EF4-FFF2-40B4-BE49-F238E27FC236}">
                  <a16:creationId xmlns:a16="http://schemas.microsoft.com/office/drawing/2014/main" id="{CC70B74E-2A5C-40A6-98DB-A57702C1D6D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5291138"/>
              <a:ext cx="1495425" cy="1566863"/>
            </a:xfrm>
            <a:custGeom>
              <a:avLst/>
              <a:gdLst/>
              <a:ahLst/>
              <a:cxnLst/>
              <a:rect l="0" t="0" r="r" b="b"/>
              <a:pathLst>
                <a:path w="942" h="987">
                  <a:moveTo>
                    <a:pt x="0" y="0"/>
                  </a:moveTo>
                  <a:lnTo>
                    <a:pt x="909" y="987"/>
                  </a:lnTo>
                  <a:lnTo>
                    <a:pt x="942" y="987"/>
                  </a:lnTo>
                  <a:lnTo>
                    <a:pt x="0" y="0"/>
                  </a:lnTo>
                  <a:close/>
                </a:path>
              </a:pathLst>
            </a:custGeom>
            <a:solidFill>
              <a:schemeClr val="accent1">
                <a:lumMod val="50000"/>
              </a:schemeClr>
            </a:solidFill>
            <a:ln>
              <a:noFill/>
            </a:ln>
          </p:spPr>
          <p:txBody>
            <a:bodyPr/>
            <a:lstStyle/>
            <a:p>
              <a:endParaRPr lang="en-US"/>
            </a:p>
          </p:txBody>
        </p:sp>
        <p:sp>
          <p:nvSpPr>
            <p:cNvPr id="56" name="Freeform 10">
              <a:extLst>
                <a:ext uri="{FF2B5EF4-FFF2-40B4-BE49-F238E27FC236}">
                  <a16:creationId xmlns:a16="http://schemas.microsoft.com/office/drawing/2014/main" id="{EF2F2CE3-E9F2-4B88-A344-E673E08CFF0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5286375"/>
              <a:ext cx="2130425" cy="1571625"/>
            </a:xfrm>
            <a:custGeom>
              <a:avLst/>
              <a:gdLst/>
              <a:ahLst/>
              <a:cxnLst/>
              <a:rect l="0" t="0" r="r" b="b"/>
              <a:pathLst>
                <a:path w="1342" h="990">
                  <a:moveTo>
                    <a:pt x="0" y="3"/>
                  </a:moveTo>
                  <a:lnTo>
                    <a:pt x="942" y="990"/>
                  </a:lnTo>
                  <a:lnTo>
                    <a:pt x="1342" y="990"/>
                  </a:lnTo>
                  <a:lnTo>
                    <a:pt x="156" y="27"/>
                  </a:lnTo>
                  <a:lnTo>
                    <a:pt x="0" y="0"/>
                  </a:lnTo>
                  <a:lnTo>
                    <a:pt x="0" y="3"/>
                  </a:lnTo>
                  <a:close/>
                </a:path>
              </a:pathLst>
            </a:custGeom>
            <a:solidFill>
              <a:schemeClr val="accent1">
                <a:lumMod val="75000"/>
              </a:schemeClr>
            </a:solidFill>
            <a:ln>
              <a:noFill/>
            </a:ln>
          </p:spPr>
          <p:txBody>
            <a:bodyPr/>
            <a:lstStyle/>
            <a:p>
              <a:endParaRPr lang="en-US"/>
            </a:p>
          </p:txBody>
        </p:sp>
        <p:sp>
          <p:nvSpPr>
            <p:cNvPr id="57" name="Freeform 11">
              <a:extLst>
                <a:ext uri="{FF2B5EF4-FFF2-40B4-BE49-F238E27FC236}">
                  <a16:creationId xmlns:a16="http://schemas.microsoft.com/office/drawing/2014/main" id="{FB11C1E1-E825-4847-9FF9-8194D26DA35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5238750"/>
              <a:ext cx="1695450" cy="1619250"/>
            </a:xfrm>
            <a:custGeom>
              <a:avLst/>
              <a:gdLst/>
              <a:ahLst/>
              <a:cxnLst/>
              <a:rect l="0" t="0" r="r" b="b"/>
              <a:pathLst>
                <a:path w="1068" h="1020">
                  <a:moveTo>
                    <a:pt x="1068" y="1020"/>
                  </a:moveTo>
                  <a:lnTo>
                    <a:pt x="184" y="60"/>
                  </a:lnTo>
                  <a:lnTo>
                    <a:pt x="154" y="27"/>
                  </a:lnTo>
                  <a:lnTo>
                    <a:pt x="157" y="27"/>
                  </a:lnTo>
                  <a:lnTo>
                    <a:pt x="157" y="24"/>
                  </a:lnTo>
                  <a:lnTo>
                    <a:pt x="154" y="24"/>
                  </a:lnTo>
                  <a:lnTo>
                    <a:pt x="0" y="0"/>
                  </a:lnTo>
                  <a:lnTo>
                    <a:pt x="0" y="0"/>
                  </a:lnTo>
                  <a:lnTo>
                    <a:pt x="774" y="1020"/>
                  </a:lnTo>
                  <a:lnTo>
                    <a:pt x="1068" y="1020"/>
                  </a:lnTo>
                  <a:close/>
                </a:path>
              </a:pathLst>
            </a:custGeom>
            <a:solidFill>
              <a:schemeClr val="tx1">
                <a:lumMod val="75000"/>
                <a:lumOff val="25000"/>
              </a:schemeClr>
            </a:solidFill>
            <a:ln>
              <a:noFill/>
            </a:ln>
          </p:spPr>
          <p:txBody>
            <a:bodyPr/>
            <a:lstStyle/>
            <a:p>
              <a:endParaRPr lang="en-US"/>
            </a:p>
          </p:txBody>
        </p:sp>
      </p:grpSp>
      <p:sp>
        <p:nvSpPr>
          <p:cNvPr id="2" name="Title 1">
            <a:extLst>
              <a:ext uri="{FF2B5EF4-FFF2-40B4-BE49-F238E27FC236}">
                <a16:creationId xmlns:a16="http://schemas.microsoft.com/office/drawing/2014/main" id="{27347770-B5BA-4AE2-BE21-D1DC1D1E4A52}"/>
              </a:ext>
            </a:extLst>
          </p:cNvPr>
          <p:cNvSpPr>
            <a:spLocks noGrp="1"/>
          </p:cNvSpPr>
          <p:nvPr>
            <p:ph type="title"/>
          </p:nvPr>
        </p:nvSpPr>
        <p:spPr>
          <a:xfrm>
            <a:off x="1484312" y="685800"/>
            <a:ext cx="4278928" cy="1752599"/>
          </a:xfrm>
        </p:spPr>
        <p:txBody>
          <a:bodyPr>
            <a:normAutofit/>
          </a:bodyPr>
          <a:lstStyle/>
          <a:p>
            <a:pPr>
              <a:lnSpc>
                <a:spcPct val="90000"/>
              </a:lnSpc>
            </a:pPr>
            <a:br>
              <a:rPr lang="en-US" sz="2800" b="1" kern="0">
                <a:effectLst/>
                <a:latin typeface="Times New Roman" panose="02020603050405020304" pitchFamily="18" charset="0"/>
              </a:rPr>
            </a:br>
            <a:br>
              <a:rPr lang="en-US" sz="2800" b="1" kern="0">
                <a:effectLst/>
                <a:latin typeface="Times New Roman" panose="02020603050405020304" pitchFamily="18" charset="0"/>
              </a:rPr>
            </a:br>
            <a:r>
              <a:rPr lang="en-US" sz="2800" b="1" kern="0">
                <a:effectLst/>
                <a:latin typeface="Times New Roman" panose="02020603050405020304" pitchFamily="18" charset="0"/>
              </a:rPr>
              <a:t>Communication</a:t>
            </a:r>
            <a:br>
              <a:rPr lang="en-US" sz="2800" b="1" kern="0">
                <a:effectLst/>
                <a:latin typeface="Times New Roman" panose="02020603050405020304" pitchFamily="18" charset="0"/>
              </a:rPr>
            </a:br>
            <a:endParaRPr lang="en-US" sz="2800"/>
          </a:p>
        </p:txBody>
      </p:sp>
      <p:sp>
        <p:nvSpPr>
          <p:cNvPr id="59" name="Rounded Rectangle 16">
            <a:extLst>
              <a:ext uri="{FF2B5EF4-FFF2-40B4-BE49-F238E27FC236}">
                <a16:creationId xmlns:a16="http://schemas.microsoft.com/office/drawing/2014/main" id="{A26D183E-22A6-4713-B267-DCB0605A1C9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096000" y="648931"/>
            <a:ext cx="5407023" cy="5231964"/>
          </a:xfrm>
          <a:prstGeom prst="roundRect">
            <a:avLst>
              <a:gd name="adj" fmla="val 4834"/>
            </a:avLst>
          </a:prstGeom>
          <a:solidFill>
            <a:schemeClr val="bg1"/>
          </a:solidFill>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descr="A colorful figures of people&#10;&#10;AI-generated content may be incorrect.">
            <a:extLst>
              <a:ext uri="{FF2B5EF4-FFF2-40B4-BE49-F238E27FC236}">
                <a16:creationId xmlns:a16="http://schemas.microsoft.com/office/drawing/2014/main" id="{29812BE6-70C4-B1D4-CA40-1D9DB0E58A3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533130" y="1011765"/>
            <a:ext cx="4546708" cy="4546708"/>
          </a:xfrm>
          <a:prstGeom prst="rect">
            <a:avLst/>
          </a:prstGeom>
        </p:spPr>
      </p:pic>
      <p:graphicFrame>
        <p:nvGraphicFramePr>
          <p:cNvPr id="5" name="Content Placeholder 2">
            <a:extLst>
              <a:ext uri="{FF2B5EF4-FFF2-40B4-BE49-F238E27FC236}">
                <a16:creationId xmlns:a16="http://schemas.microsoft.com/office/drawing/2014/main" id="{89E632B4-A1C7-46CC-A715-80E2E16804EF}"/>
              </a:ext>
            </a:extLst>
          </p:cNvPr>
          <p:cNvGraphicFramePr>
            <a:graphicFrameLocks noGrp="1"/>
          </p:cNvGraphicFramePr>
          <p:nvPr>
            <p:ph idx="1"/>
            <p:extLst>
              <p:ext uri="{D42A27DB-BD31-4B8C-83A1-F6EECF244321}">
                <p14:modId xmlns:p14="http://schemas.microsoft.com/office/powerpoint/2010/main" val="3130177765"/>
              </p:ext>
            </p:extLst>
          </p:nvPr>
        </p:nvGraphicFramePr>
        <p:xfrm>
          <a:off x="1484310" y="2666999"/>
          <a:ext cx="4278929" cy="3124201"/>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3140194321"/>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76000"/>
                <a:satMod val="180000"/>
              </a:schemeClr>
              <a:schemeClr val="bg2">
                <a:tint val="80000"/>
                <a:satMod val="120000"/>
                <a:lumMod val="180000"/>
              </a:schemeClr>
            </a:duotone>
          </a:blip>
          <a:stretch/>
        </a:blip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68375697-2869-412A-AEB4-B32967993B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A group of people holding hands&#10;&#10;AI-generated content may be incorrect.">
            <a:extLst>
              <a:ext uri="{FF2B5EF4-FFF2-40B4-BE49-F238E27FC236}">
                <a16:creationId xmlns:a16="http://schemas.microsoft.com/office/drawing/2014/main" id="{A48F1909-8389-40EE-736D-CE5BB28723B4}"/>
              </a:ext>
            </a:extLst>
          </p:cNvPr>
          <p:cNvPicPr>
            <a:picLocks noChangeAspect="1"/>
          </p:cNvPicPr>
          <p:nvPr/>
        </p:nvPicPr>
        <p:blipFill>
          <a:blip r:embed="rId3">
            <a:extLst>
              <a:ext uri="{28A0092B-C50C-407E-A947-70E740481C1C}">
                <a14:useLocalDpi xmlns:a14="http://schemas.microsoft.com/office/drawing/2010/main" val="0"/>
              </a:ext>
            </a:extLst>
          </a:blip>
          <a:srcRect l="29048" r="2032"/>
          <a:stretch>
            <a:fillRect/>
          </a:stretch>
        </p:blipFill>
        <p:spPr>
          <a:xfrm>
            <a:off x="20" y="10"/>
            <a:ext cx="4726526" cy="6857990"/>
          </a:xfrm>
          <a:prstGeom prst="rect">
            <a:avLst/>
          </a:prstGeom>
        </p:spPr>
      </p:pic>
      <p:grpSp>
        <p:nvGrpSpPr>
          <p:cNvPr id="14" name="Group 13">
            <a:extLst>
              <a:ext uri="{FF2B5EF4-FFF2-40B4-BE49-F238E27FC236}">
                <a16:creationId xmlns:a16="http://schemas.microsoft.com/office/drawing/2014/main" id="{2DE9E2D4-C94D-4382-BD75-9A451C3DC7F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290265" y="-12875"/>
            <a:ext cx="2604396" cy="6890194"/>
            <a:chOff x="2199787" y="-12875"/>
            <a:chExt cx="2679011" cy="6890194"/>
          </a:xfrm>
        </p:grpSpPr>
        <p:sp useBgFill="1">
          <p:nvSpPr>
            <p:cNvPr id="15" name="Rectangle 19">
              <a:extLst>
                <a:ext uri="{FF2B5EF4-FFF2-40B4-BE49-F238E27FC236}">
                  <a16:creationId xmlns:a16="http://schemas.microsoft.com/office/drawing/2014/main" id="{8348A120-519A-4F2A-BE9F-C1CC48B1090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white">
            <a:xfrm>
              <a:off x="2199787" y="-12875"/>
              <a:ext cx="2679011" cy="5301468"/>
            </a:xfrm>
            <a:custGeom>
              <a:avLst/>
              <a:gdLst>
                <a:gd name="connsiteX0" fmla="*/ 0 w 2570017"/>
                <a:gd name="connsiteY0" fmla="*/ 0 h 2554287"/>
                <a:gd name="connsiteX1" fmla="*/ 2570017 w 2570017"/>
                <a:gd name="connsiteY1" fmla="*/ 0 h 2554287"/>
                <a:gd name="connsiteX2" fmla="*/ 2570017 w 2570017"/>
                <a:gd name="connsiteY2" fmla="*/ 2554287 h 2554287"/>
                <a:gd name="connsiteX3" fmla="*/ 0 w 2570017"/>
                <a:gd name="connsiteY3" fmla="*/ 2554287 h 2554287"/>
                <a:gd name="connsiteX4" fmla="*/ 0 w 2570017"/>
                <a:gd name="connsiteY4" fmla="*/ 0 h 2554287"/>
                <a:gd name="connsiteX0" fmla="*/ 904009 w 2570017"/>
                <a:gd name="connsiteY0" fmla="*/ 0 h 2554287"/>
                <a:gd name="connsiteX1" fmla="*/ 2570017 w 2570017"/>
                <a:gd name="connsiteY1" fmla="*/ 0 h 2554287"/>
                <a:gd name="connsiteX2" fmla="*/ 2570017 w 2570017"/>
                <a:gd name="connsiteY2" fmla="*/ 2554287 h 2554287"/>
                <a:gd name="connsiteX3" fmla="*/ 0 w 2570017"/>
                <a:gd name="connsiteY3" fmla="*/ 2554287 h 2554287"/>
                <a:gd name="connsiteX4" fmla="*/ 904009 w 2570017"/>
                <a:gd name="connsiteY4" fmla="*/ 0 h 2554287"/>
                <a:gd name="connsiteX0" fmla="*/ 644236 w 2570017"/>
                <a:gd name="connsiteY0" fmla="*/ 10391 h 2554287"/>
                <a:gd name="connsiteX1" fmla="*/ 2570017 w 2570017"/>
                <a:gd name="connsiteY1" fmla="*/ 0 h 2554287"/>
                <a:gd name="connsiteX2" fmla="*/ 2570017 w 2570017"/>
                <a:gd name="connsiteY2" fmla="*/ 2554287 h 2554287"/>
                <a:gd name="connsiteX3" fmla="*/ 0 w 2570017"/>
                <a:gd name="connsiteY3" fmla="*/ 2554287 h 2554287"/>
                <a:gd name="connsiteX4" fmla="*/ 644236 w 2570017"/>
                <a:gd name="connsiteY4" fmla="*/ 10391 h 2554287"/>
                <a:gd name="connsiteX0" fmla="*/ 633845 w 2570017"/>
                <a:gd name="connsiteY0" fmla="*/ 0 h 2554287"/>
                <a:gd name="connsiteX1" fmla="*/ 2570017 w 2570017"/>
                <a:gd name="connsiteY1" fmla="*/ 0 h 2554287"/>
                <a:gd name="connsiteX2" fmla="*/ 2570017 w 2570017"/>
                <a:gd name="connsiteY2" fmla="*/ 2554287 h 2554287"/>
                <a:gd name="connsiteX3" fmla="*/ 0 w 2570017"/>
                <a:gd name="connsiteY3" fmla="*/ 2554287 h 2554287"/>
                <a:gd name="connsiteX4" fmla="*/ 633845 w 2570017"/>
                <a:gd name="connsiteY4" fmla="*/ 0 h 2554287"/>
                <a:gd name="connsiteX0" fmla="*/ 675409 w 2611581"/>
                <a:gd name="connsiteY0" fmla="*/ 0 h 2554287"/>
                <a:gd name="connsiteX1" fmla="*/ 2611581 w 2611581"/>
                <a:gd name="connsiteY1" fmla="*/ 0 h 2554287"/>
                <a:gd name="connsiteX2" fmla="*/ 2611581 w 2611581"/>
                <a:gd name="connsiteY2" fmla="*/ 2554287 h 2554287"/>
                <a:gd name="connsiteX3" fmla="*/ 0 w 2611581"/>
                <a:gd name="connsiteY3" fmla="*/ 2554287 h 2554287"/>
                <a:gd name="connsiteX4" fmla="*/ 675409 w 2611581"/>
                <a:gd name="connsiteY4" fmla="*/ 0 h 2554287"/>
                <a:gd name="connsiteX0" fmla="*/ 650979 w 2587151"/>
                <a:gd name="connsiteY0" fmla="*/ 0 h 2554287"/>
                <a:gd name="connsiteX1" fmla="*/ 2587151 w 2587151"/>
                <a:gd name="connsiteY1" fmla="*/ 0 h 2554287"/>
                <a:gd name="connsiteX2" fmla="*/ 2587151 w 2587151"/>
                <a:gd name="connsiteY2" fmla="*/ 2554287 h 2554287"/>
                <a:gd name="connsiteX3" fmla="*/ 0 w 2587151"/>
                <a:gd name="connsiteY3" fmla="*/ 2548595 h 2554287"/>
                <a:gd name="connsiteX4" fmla="*/ 650979 w 2587151"/>
                <a:gd name="connsiteY4" fmla="*/ 0 h 2554287"/>
                <a:gd name="connsiteX0" fmla="*/ 730379 w 2587151"/>
                <a:gd name="connsiteY0" fmla="*/ 5692 h 2554287"/>
                <a:gd name="connsiteX1" fmla="*/ 2587151 w 2587151"/>
                <a:gd name="connsiteY1" fmla="*/ 0 h 2554287"/>
                <a:gd name="connsiteX2" fmla="*/ 2587151 w 2587151"/>
                <a:gd name="connsiteY2" fmla="*/ 2554287 h 2554287"/>
                <a:gd name="connsiteX3" fmla="*/ 0 w 2587151"/>
                <a:gd name="connsiteY3" fmla="*/ 2548595 h 2554287"/>
                <a:gd name="connsiteX4" fmla="*/ 730379 w 2587151"/>
                <a:gd name="connsiteY4" fmla="*/ 5692 h 2554287"/>
                <a:gd name="connsiteX0" fmla="*/ 864750 w 2587151"/>
                <a:gd name="connsiteY0" fmla="*/ 2847 h 2554287"/>
                <a:gd name="connsiteX1" fmla="*/ 2587151 w 2587151"/>
                <a:gd name="connsiteY1" fmla="*/ 0 h 2554287"/>
                <a:gd name="connsiteX2" fmla="*/ 2587151 w 2587151"/>
                <a:gd name="connsiteY2" fmla="*/ 2554287 h 2554287"/>
                <a:gd name="connsiteX3" fmla="*/ 0 w 2587151"/>
                <a:gd name="connsiteY3" fmla="*/ 2548595 h 2554287"/>
                <a:gd name="connsiteX4" fmla="*/ 864750 w 2587151"/>
                <a:gd name="connsiteY4" fmla="*/ 2847 h 2554287"/>
                <a:gd name="connsiteX0" fmla="*/ 883073 w 2587151"/>
                <a:gd name="connsiteY0" fmla="*/ 1 h 2554287"/>
                <a:gd name="connsiteX1" fmla="*/ 2587151 w 2587151"/>
                <a:gd name="connsiteY1" fmla="*/ 0 h 2554287"/>
                <a:gd name="connsiteX2" fmla="*/ 2587151 w 2587151"/>
                <a:gd name="connsiteY2" fmla="*/ 2554287 h 2554287"/>
                <a:gd name="connsiteX3" fmla="*/ 0 w 2587151"/>
                <a:gd name="connsiteY3" fmla="*/ 2548595 h 2554287"/>
                <a:gd name="connsiteX4" fmla="*/ 883073 w 2587151"/>
                <a:gd name="connsiteY4" fmla="*/ 1 h 2554287"/>
                <a:gd name="connsiteX0" fmla="*/ 895288 w 2599366"/>
                <a:gd name="connsiteY0" fmla="*/ 1 h 2554287"/>
                <a:gd name="connsiteX1" fmla="*/ 2599366 w 2599366"/>
                <a:gd name="connsiteY1" fmla="*/ 0 h 2554287"/>
                <a:gd name="connsiteX2" fmla="*/ 2599366 w 2599366"/>
                <a:gd name="connsiteY2" fmla="*/ 2554287 h 2554287"/>
                <a:gd name="connsiteX3" fmla="*/ 0 w 2599366"/>
                <a:gd name="connsiteY3" fmla="*/ 2542904 h 2554287"/>
                <a:gd name="connsiteX4" fmla="*/ 895288 w 2599366"/>
                <a:gd name="connsiteY4" fmla="*/ 1 h 2554287"/>
                <a:gd name="connsiteX0" fmla="*/ 895288 w 2599366"/>
                <a:gd name="connsiteY0" fmla="*/ 1 h 2554287"/>
                <a:gd name="connsiteX1" fmla="*/ 2599366 w 2599366"/>
                <a:gd name="connsiteY1" fmla="*/ 0 h 2554287"/>
                <a:gd name="connsiteX2" fmla="*/ 2599366 w 2599366"/>
                <a:gd name="connsiteY2" fmla="*/ 2554287 h 2554287"/>
                <a:gd name="connsiteX3" fmla="*/ 0 w 2599366"/>
                <a:gd name="connsiteY3" fmla="*/ 2542904 h 2554287"/>
                <a:gd name="connsiteX4" fmla="*/ 895288 w 2599366"/>
                <a:gd name="connsiteY4" fmla="*/ 1 h 2554287"/>
                <a:gd name="connsiteX0" fmla="*/ 895288 w 2611581"/>
                <a:gd name="connsiteY0" fmla="*/ 1 h 2565670"/>
                <a:gd name="connsiteX1" fmla="*/ 2599366 w 2611581"/>
                <a:gd name="connsiteY1" fmla="*/ 0 h 2565670"/>
                <a:gd name="connsiteX2" fmla="*/ 2611581 w 2611581"/>
                <a:gd name="connsiteY2" fmla="*/ 2565670 h 2565670"/>
                <a:gd name="connsiteX3" fmla="*/ 0 w 2611581"/>
                <a:gd name="connsiteY3" fmla="*/ 2542904 h 2565670"/>
                <a:gd name="connsiteX4" fmla="*/ 895288 w 2611581"/>
                <a:gd name="connsiteY4" fmla="*/ 1 h 2565670"/>
                <a:gd name="connsiteX0" fmla="*/ 895288 w 2611581"/>
                <a:gd name="connsiteY0" fmla="*/ 1 h 2565670"/>
                <a:gd name="connsiteX1" fmla="*/ 2599366 w 2611581"/>
                <a:gd name="connsiteY1" fmla="*/ 0 h 2565670"/>
                <a:gd name="connsiteX2" fmla="*/ 2611581 w 2611581"/>
                <a:gd name="connsiteY2" fmla="*/ 2565670 h 2565670"/>
                <a:gd name="connsiteX3" fmla="*/ 0 w 2611581"/>
                <a:gd name="connsiteY3" fmla="*/ 2542904 h 2565670"/>
                <a:gd name="connsiteX4" fmla="*/ 895288 w 2611581"/>
                <a:gd name="connsiteY4" fmla="*/ 1 h 2565670"/>
                <a:gd name="connsiteX0" fmla="*/ 895288 w 2611581"/>
                <a:gd name="connsiteY0" fmla="*/ 1 h 2565670"/>
                <a:gd name="connsiteX1" fmla="*/ 2599366 w 2611581"/>
                <a:gd name="connsiteY1" fmla="*/ 0 h 2565670"/>
                <a:gd name="connsiteX2" fmla="*/ 2611581 w 2611581"/>
                <a:gd name="connsiteY2" fmla="*/ 2565670 h 2565670"/>
                <a:gd name="connsiteX3" fmla="*/ 0 w 2611581"/>
                <a:gd name="connsiteY3" fmla="*/ 2545750 h 2565670"/>
                <a:gd name="connsiteX4" fmla="*/ 895288 w 2611581"/>
                <a:gd name="connsiteY4" fmla="*/ 1 h 2565670"/>
                <a:gd name="connsiteX0" fmla="*/ 1544433 w 3260726"/>
                <a:gd name="connsiteY0" fmla="*/ 1 h 2565670"/>
                <a:gd name="connsiteX1" fmla="*/ 3248511 w 3260726"/>
                <a:gd name="connsiteY1" fmla="*/ 0 h 2565670"/>
                <a:gd name="connsiteX2" fmla="*/ 3260726 w 3260726"/>
                <a:gd name="connsiteY2" fmla="*/ 2565670 h 2565670"/>
                <a:gd name="connsiteX3" fmla="*/ 0 w 3260726"/>
                <a:gd name="connsiteY3" fmla="*/ 2521058 h 2565670"/>
                <a:gd name="connsiteX4" fmla="*/ 1544433 w 3260726"/>
                <a:gd name="connsiteY4" fmla="*/ 1 h 2565670"/>
                <a:gd name="connsiteX0" fmla="*/ 921784 w 3260726"/>
                <a:gd name="connsiteY0" fmla="*/ 12347 h 2565670"/>
                <a:gd name="connsiteX1" fmla="*/ 3248511 w 3260726"/>
                <a:gd name="connsiteY1" fmla="*/ 0 h 2565670"/>
                <a:gd name="connsiteX2" fmla="*/ 3260726 w 3260726"/>
                <a:gd name="connsiteY2" fmla="*/ 2565670 h 2565670"/>
                <a:gd name="connsiteX3" fmla="*/ 0 w 3260726"/>
                <a:gd name="connsiteY3" fmla="*/ 2521058 h 2565670"/>
                <a:gd name="connsiteX4" fmla="*/ 921784 w 3260726"/>
                <a:gd name="connsiteY4" fmla="*/ 12347 h 2565670"/>
                <a:gd name="connsiteX0" fmla="*/ 921784 w 3260726"/>
                <a:gd name="connsiteY0" fmla="*/ 12347 h 2565670"/>
                <a:gd name="connsiteX1" fmla="*/ 2321160 w 3260726"/>
                <a:gd name="connsiteY1" fmla="*/ 0 h 2565670"/>
                <a:gd name="connsiteX2" fmla="*/ 3260726 w 3260726"/>
                <a:gd name="connsiteY2" fmla="*/ 2565670 h 2565670"/>
                <a:gd name="connsiteX3" fmla="*/ 0 w 3260726"/>
                <a:gd name="connsiteY3" fmla="*/ 2521058 h 2565670"/>
                <a:gd name="connsiteX4" fmla="*/ 921784 w 3260726"/>
                <a:gd name="connsiteY4" fmla="*/ 12347 h 2565670"/>
                <a:gd name="connsiteX0" fmla="*/ 921784 w 2322228"/>
                <a:gd name="connsiteY0" fmla="*/ 12347 h 2565670"/>
                <a:gd name="connsiteX1" fmla="*/ 2321160 w 2322228"/>
                <a:gd name="connsiteY1" fmla="*/ 0 h 2565670"/>
                <a:gd name="connsiteX2" fmla="*/ 2320129 w 2322228"/>
                <a:gd name="connsiteY2" fmla="*/ 2565670 h 2565670"/>
                <a:gd name="connsiteX3" fmla="*/ 0 w 2322228"/>
                <a:gd name="connsiteY3" fmla="*/ 2521058 h 2565670"/>
                <a:gd name="connsiteX4" fmla="*/ 921784 w 2322228"/>
                <a:gd name="connsiteY4" fmla="*/ 12347 h 2565670"/>
                <a:gd name="connsiteX0" fmla="*/ 921784 w 2322228"/>
                <a:gd name="connsiteY0" fmla="*/ 0 h 2571841"/>
                <a:gd name="connsiteX1" fmla="*/ 2321160 w 2322228"/>
                <a:gd name="connsiteY1" fmla="*/ 6171 h 2571841"/>
                <a:gd name="connsiteX2" fmla="*/ 2320129 w 2322228"/>
                <a:gd name="connsiteY2" fmla="*/ 2571841 h 2571841"/>
                <a:gd name="connsiteX3" fmla="*/ 0 w 2322228"/>
                <a:gd name="connsiteY3" fmla="*/ 2527229 h 2571841"/>
                <a:gd name="connsiteX4" fmla="*/ 921784 w 2322228"/>
                <a:gd name="connsiteY4" fmla="*/ 0 h 2571841"/>
                <a:gd name="connsiteX0" fmla="*/ 921784 w 2611583"/>
                <a:gd name="connsiteY0" fmla="*/ 0 h 2540977"/>
                <a:gd name="connsiteX1" fmla="*/ 2321160 w 2611583"/>
                <a:gd name="connsiteY1" fmla="*/ 6171 h 2540977"/>
                <a:gd name="connsiteX2" fmla="*/ 2611583 w 2611583"/>
                <a:gd name="connsiteY2" fmla="*/ 2540977 h 2540977"/>
                <a:gd name="connsiteX3" fmla="*/ 0 w 2611583"/>
                <a:gd name="connsiteY3" fmla="*/ 2527229 h 2540977"/>
                <a:gd name="connsiteX4" fmla="*/ 921784 w 2611583"/>
                <a:gd name="connsiteY4" fmla="*/ 0 h 2540977"/>
                <a:gd name="connsiteX0" fmla="*/ 921784 w 2611583"/>
                <a:gd name="connsiteY0" fmla="*/ 2 h 2540979"/>
                <a:gd name="connsiteX1" fmla="*/ 2572870 w 2611583"/>
                <a:gd name="connsiteY1" fmla="*/ 0 h 2540979"/>
                <a:gd name="connsiteX2" fmla="*/ 2611583 w 2611583"/>
                <a:gd name="connsiteY2" fmla="*/ 2540979 h 2540979"/>
                <a:gd name="connsiteX3" fmla="*/ 0 w 2611583"/>
                <a:gd name="connsiteY3" fmla="*/ 2527231 h 2540979"/>
                <a:gd name="connsiteX4" fmla="*/ 921784 w 2611583"/>
                <a:gd name="connsiteY4" fmla="*/ 2 h 2540979"/>
                <a:gd name="connsiteX0" fmla="*/ 921784 w 2705467"/>
                <a:gd name="connsiteY0" fmla="*/ 0 h 2540977"/>
                <a:gd name="connsiteX1" fmla="*/ 2705349 w 2705467"/>
                <a:gd name="connsiteY1" fmla="*/ 6171 h 2540977"/>
                <a:gd name="connsiteX2" fmla="*/ 2611583 w 2705467"/>
                <a:gd name="connsiteY2" fmla="*/ 2540977 h 2540977"/>
                <a:gd name="connsiteX3" fmla="*/ 0 w 2705467"/>
                <a:gd name="connsiteY3" fmla="*/ 2527229 h 2540977"/>
                <a:gd name="connsiteX4" fmla="*/ 921784 w 2705467"/>
                <a:gd name="connsiteY4" fmla="*/ 0 h 2540977"/>
                <a:gd name="connsiteX0" fmla="*/ 921784 w 2718702"/>
                <a:gd name="connsiteY0" fmla="*/ 2 h 2540979"/>
                <a:gd name="connsiteX1" fmla="*/ 2718597 w 2718702"/>
                <a:gd name="connsiteY1" fmla="*/ 0 h 2540979"/>
                <a:gd name="connsiteX2" fmla="*/ 2611583 w 2718702"/>
                <a:gd name="connsiteY2" fmla="*/ 2540979 h 2540979"/>
                <a:gd name="connsiteX3" fmla="*/ 0 w 2718702"/>
                <a:gd name="connsiteY3" fmla="*/ 2527231 h 2540979"/>
                <a:gd name="connsiteX4" fmla="*/ 921784 w 2718702"/>
                <a:gd name="connsiteY4" fmla="*/ 2 h 2540979"/>
                <a:gd name="connsiteX0" fmla="*/ 921784 w 2679012"/>
                <a:gd name="connsiteY0" fmla="*/ 0 h 2540977"/>
                <a:gd name="connsiteX1" fmla="*/ 2678853 w 2679012"/>
                <a:gd name="connsiteY1" fmla="*/ 6171 h 2540977"/>
                <a:gd name="connsiteX2" fmla="*/ 2611583 w 2679012"/>
                <a:gd name="connsiteY2" fmla="*/ 2540977 h 2540977"/>
                <a:gd name="connsiteX3" fmla="*/ 0 w 2679012"/>
                <a:gd name="connsiteY3" fmla="*/ 2527229 h 2540977"/>
                <a:gd name="connsiteX4" fmla="*/ 921784 w 2679012"/>
                <a:gd name="connsiteY4" fmla="*/ 0 h 254097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79012" h="2540977">
                  <a:moveTo>
                    <a:pt x="921784" y="0"/>
                  </a:moveTo>
                  <a:lnTo>
                    <a:pt x="2678853" y="6171"/>
                  </a:lnTo>
                  <a:cubicBezTo>
                    <a:pt x="2682925" y="861394"/>
                    <a:pt x="2607511" y="1685754"/>
                    <a:pt x="2611583" y="2540977"/>
                  </a:cubicBezTo>
                  <a:lnTo>
                    <a:pt x="0" y="2527229"/>
                  </a:lnTo>
                  <a:lnTo>
                    <a:pt x="921784" y="0"/>
                  </a:lnTo>
                  <a:close/>
                </a:path>
              </a:pathLst>
            </a:custGeom>
            <a:blipFill rotWithShape="0">
              <a:blip r:embed="rId2">
                <a:duotone>
                  <a:schemeClr val="bg2">
                    <a:shade val="76000"/>
                    <a:satMod val="180000"/>
                  </a:schemeClr>
                  <a:schemeClr val="bg2">
                    <a:tint val="80000"/>
                    <a:satMod val="120000"/>
                    <a:lumMod val="180000"/>
                  </a:schemeClr>
                </a:duotone>
              </a:blip>
              <a:stretch>
                <a:fillRect l="-114598" r="-265621" b="-28686"/>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6" name="Rectangle 20">
              <a:extLst>
                <a:ext uri="{FF2B5EF4-FFF2-40B4-BE49-F238E27FC236}">
                  <a16:creationId xmlns:a16="http://schemas.microsoft.com/office/drawing/2014/main" id="{8AE68E3F-5084-4FF1-9164-9A44B19D390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white">
            <a:xfrm>
              <a:off x="2211875" y="5257482"/>
              <a:ext cx="2586931" cy="1619837"/>
            </a:xfrm>
            <a:custGeom>
              <a:avLst/>
              <a:gdLst>
                <a:gd name="connsiteX0" fmla="*/ 0 w 2611581"/>
                <a:gd name="connsiteY0" fmla="*/ 0 h 4303713"/>
                <a:gd name="connsiteX1" fmla="*/ 2611581 w 2611581"/>
                <a:gd name="connsiteY1" fmla="*/ 0 h 4303713"/>
                <a:gd name="connsiteX2" fmla="*/ 2611581 w 2611581"/>
                <a:gd name="connsiteY2" fmla="*/ 4303713 h 4303713"/>
                <a:gd name="connsiteX3" fmla="*/ 0 w 2611581"/>
                <a:gd name="connsiteY3" fmla="*/ 4303713 h 4303713"/>
                <a:gd name="connsiteX4" fmla="*/ 0 w 2611581"/>
                <a:gd name="connsiteY4" fmla="*/ 0 h 4303713"/>
                <a:gd name="connsiteX0" fmla="*/ 0 w 2611581"/>
                <a:gd name="connsiteY0" fmla="*/ 0 h 4314104"/>
                <a:gd name="connsiteX1" fmla="*/ 2611581 w 2611581"/>
                <a:gd name="connsiteY1" fmla="*/ 0 h 4314104"/>
                <a:gd name="connsiteX2" fmla="*/ 2611581 w 2611581"/>
                <a:gd name="connsiteY2" fmla="*/ 4303713 h 4314104"/>
                <a:gd name="connsiteX3" fmla="*/ 1693718 w 2611581"/>
                <a:gd name="connsiteY3" fmla="*/ 4314104 h 4314104"/>
                <a:gd name="connsiteX4" fmla="*/ 0 w 2611581"/>
                <a:gd name="connsiteY4" fmla="*/ 0 h 4314104"/>
                <a:gd name="connsiteX0" fmla="*/ 0 w 2611581"/>
                <a:gd name="connsiteY0" fmla="*/ 0 h 4314104"/>
                <a:gd name="connsiteX1" fmla="*/ 2611581 w 2611581"/>
                <a:gd name="connsiteY1" fmla="*/ 0 h 4314104"/>
                <a:gd name="connsiteX2" fmla="*/ 2611581 w 2611581"/>
                <a:gd name="connsiteY2" fmla="*/ 4303713 h 4314104"/>
                <a:gd name="connsiteX3" fmla="*/ 1963882 w 2611581"/>
                <a:gd name="connsiteY3" fmla="*/ 4314104 h 4314104"/>
                <a:gd name="connsiteX4" fmla="*/ 0 w 2611581"/>
                <a:gd name="connsiteY4" fmla="*/ 0 h 4314104"/>
                <a:gd name="connsiteX0" fmla="*/ 0 w 2611581"/>
                <a:gd name="connsiteY0" fmla="*/ 0 h 4303713"/>
                <a:gd name="connsiteX1" fmla="*/ 2611581 w 2611581"/>
                <a:gd name="connsiteY1" fmla="*/ 0 h 4303713"/>
                <a:gd name="connsiteX2" fmla="*/ 2611581 w 2611581"/>
                <a:gd name="connsiteY2" fmla="*/ 4303713 h 4303713"/>
                <a:gd name="connsiteX3" fmla="*/ 2213264 w 2611581"/>
                <a:gd name="connsiteY3" fmla="*/ 4293322 h 4303713"/>
                <a:gd name="connsiteX4" fmla="*/ 0 w 2611581"/>
                <a:gd name="connsiteY4" fmla="*/ 0 h 4303713"/>
                <a:gd name="connsiteX0" fmla="*/ 0 w 2611581"/>
                <a:gd name="connsiteY0" fmla="*/ 0 h 4303713"/>
                <a:gd name="connsiteX1" fmla="*/ 2611581 w 2611581"/>
                <a:gd name="connsiteY1" fmla="*/ 0 h 4303713"/>
                <a:gd name="connsiteX2" fmla="*/ 2611581 w 2611581"/>
                <a:gd name="connsiteY2" fmla="*/ 4303713 h 4303713"/>
                <a:gd name="connsiteX3" fmla="*/ 2171701 w 2611581"/>
                <a:gd name="connsiteY3" fmla="*/ 3638695 h 4303713"/>
                <a:gd name="connsiteX4" fmla="*/ 0 w 2611581"/>
                <a:gd name="connsiteY4" fmla="*/ 0 h 4303713"/>
                <a:gd name="connsiteX0" fmla="*/ 0 w 2720934"/>
                <a:gd name="connsiteY0" fmla="*/ 268283 h 4303713"/>
                <a:gd name="connsiteX1" fmla="*/ 2720934 w 2720934"/>
                <a:gd name="connsiteY1" fmla="*/ 0 h 4303713"/>
                <a:gd name="connsiteX2" fmla="*/ 2720934 w 2720934"/>
                <a:gd name="connsiteY2" fmla="*/ 4303713 h 4303713"/>
                <a:gd name="connsiteX3" fmla="*/ 2281054 w 2720934"/>
                <a:gd name="connsiteY3" fmla="*/ 3638695 h 4303713"/>
                <a:gd name="connsiteX4" fmla="*/ 0 w 2720934"/>
                <a:gd name="connsiteY4" fmla="*/ 268283 h 4303713"/>
                <a:gd name="connsiteX0" fmla="*/ 0 w 2720934"/>
                <a:gd name="connsiteY0" fmla="*/ 268283 h 4303713"/>
                <a:gd name="connsiteX1" fmla="*/ 2720934 w 2720934"/>
                <a:gd name="connsiteY1" fmla="*/ 0 h 4303713"/>
                <a:gd name="connsiteX2" fmla="*/ 2720934 w 2720934"/>
                <a:gd name="connsiteY2" fmla="*/ 4303713 h 4303713"/>
                <a:gd name="connsiteX3" fmla="*/ 2264231 w 2720934"/>
                <a:gd name="connsiteY3" fmla="*/ 3717600 h 4303713"/>
                <a:gd name="connsiteX4" fmla="*/ 0 w 2720934"/>
                <a:gd name="connsiteY4" fmla="*/ 268283 h 4303713"/>
                <a:gd name="connsiteX0" fmla="*/ 0 w 2720934"/>
                <a:gd name="connsiteY0" fmla="*/ 268283 h 4335275"/>
                <a:gd name="connsiteX1" fmla="*/ 2720934 w 2720934"/>
                <a:gd name="connsiteY1" fmla="*/ 0 h 4335275"/>
                <a:gd name="connsiteX2" fmla="*/ 2653639 w 2720934"/>
                <a:gd name="connsiteY2" fmla="*/ 4335275 h 4335275"/>
                <a:gd name="connsiteX3" fmla="*/ 2264231 w 2720934"/>
                <a:gd name="connsiteY3" fmla="*/ 3717600 h 4335275"/>
                <a:gd name="connsiteX4" fmla="*/ 0 w 2720934"/>
                <a:gd name="connsiteY4" fmla="*/ 268283 h 4335275"/>
                <a:gd name="connsiteX0" fmla="*/ 0 w 2737757"/>
                <a:gd name="connsiteY0" fmla="*/ 236721 h 4335275"/>
                <a:gd name="connsiteX1" fmla="*/ 2737757 w 2737757"/>
                <a:gd name="connsiteY1" fmla="*/ 0 h 4335275"/>
                <a:gd name="connsiteX2" fmla="*/ 2670462 w 2737757"/>
                <a:gd name="connsiteY2" fmla="*/ 4335275 h 4335275"/>
                <a:gd name="connsiteX3" fmla="*/ 2281054 w 2737757"/>
                <a:gd name="connsiteY3" fmla="*/ 3717600 h 4335275"/>
                <a:gd name="connsiteX4" fmla="*/ 0 w 2737757"/>
                <a:gd name="connsiteY4" fmla="*/ 236721 h 4335275"/>
                <a:gd name="connsiteX0" fmla="*/ 0 w 2729346"/>
                <a:gd name="connsiteY0" fmla="*/ 0 h 4098554"/>
                <a:gd name="connsiteX1" fmla="*/ 2729346 w 2729346"/>
                <a:gd name="connsiteY1" fmla="*/ 126250 h 4098554"/>
                <a:gd name="connsiteX2" fmla="*/ 2670462 w 2729346"/>
                <a:gd name="connsiteY2" fmla="*/ 4098554 h 4098554"/>
                <a:gd name="connsiteX3" fmla="*/ 2281054 w 2729346"/>
                <a:gd name="connsiteY3" fmla="*/ 3480879 h 4098554"/>
                <a:gd name="connsiteX4" fmla="*/ 0 w 2729346"/>
                <a:gd name="connsiteY4" fmla="*/ 0 h 4098554"/>
                <a:gd name="connsiteX0" fmla="*/ 0 w 2720934"/>
                <a:gd name="connsiteY0" fmla="*/ 0 h 4098554"/>
                <a:gd name="connsiteX1" fmla="*/ 2720934 w 2720934"/>
                <a:gd name="connsiteY1" fmla="*/ 31562 h 4098554"/>
                <a:gd name="connsiteX2" fmla="*/ 2670462 w 2720934"/>
                <a:gd name="connsiteY2" fmla="*/ 4098554 h 4098554"/>
                <a:gd name="connsiteX3" fmla="*/ 2281054 w 2720934"/>
                <a:gd name="connsiteY3" fmla="*/ 3480879 h 4098554"/>
                <a:gd name="connsiteX4" fmla="*/ 0 w 2720934"/>
                <a:gd name="connsiteY4" fmla="*/ 0 h 4098554"/>
                <a:gd name="connsiteX0" fmla="*/ 0 w 2720934"/>
                <a:gd name="connsiteY0" fmla="*/ 15782 h 4114336"/>
                <a:gd name="connsiteX1" fmla="*/ 2720934 w 2720934"/>
                <a:gd name="connsiteY1" fmla="*/ 0 h 4114336"/>
                <a:gd name="connsiteX2" fmla="*/ 2670462 w 2720934"/>
                <a:gd name="connsiteY2" fmla="*/ 4114336 h 4114336"/>
                <a:gd name="connsiteX3" fmla="*/ 2281054 w 2720934"/>
                <a:gd name="connsiteY3" fmla="*/ 3496661 h 4114336"/>
                <a:gd name="connsiteX4" fmla="*/ 0 w 2720934"/>
                <a:gd name="connsiteY4" fmla="*/ 15782 h 4114336"/>
                <a:gd name="connsiteX0" fmla="*/ 0 w 2820289"/>
                <a:gd name="connsiteY0" fmla="*/ 15782 h 4114336"/>
                <a:gd name="connsiteX1" fmla="*/ 2820289 w 2820289"/>
                <a:gd name="connsiteY1" fmla="*/ 0 h 4114336"/>
                <a:gd name="connsiteX2" fmla="*/ 2769817 w 2820289"/>
                <a:gd name="connsiteY2" fmla="*/ 4114336 h 4114336"/>
                <a:gd name="connsiteX3" fmla="*/ 2380409 w 2820289"/>
                <a:gd name="connsiteY3" fmla="*/ 3496661 h 4114336"/>
                <a:gd name="connsiteX4" fmla="*/ 0 w 2820289"/>
                <a:gd name="connsiteY4" fmla="*/ 15782 h 4114336"/>
                <a:gd name="connsiteX0" fmla="*/ 0 w 2820289"/>
                <a:gd name="connsiteY0" fmla="*/ 15782 h 4114336"/>
                <a:gd name="connsiteX1" fmla="*/ 2820289 w 2820289"/>
                <a:gd name="connsiteY1" fmla="*/ 0 h 4114336"/>
                <a:gd name="connsiteX2" fmla="*/ 2769817 w 2820289"/>
                <a:gd name="connsiteY2" fmla="*/ 4114336 h 4114336"/>
                <a:gd name="connsiteX3" fmla="*/ 2362876 w 2820289"/>
                <a:gd name="connsiteY3" fmla="*/ 3517980 h 4114336"/>
                <a:gd name="connsiteX4" fmla="*/ 0 w 2820289"/>
                <a:gd name="connsiteY4" fmla="*/ 15782 h 4114336"/>
                <a:gd name="connsiteX0" fmla="*/ 0 w 2820289"/>
                <a:gd name="connsiteY0" fmla="*/ 15782 h 4114336"/>
                <a:gd name="connsiteX1" fmla="*/ 2820289 w 2820289"/>
                <a:gd name="connsiteY1" fmla="*/ 0 h 4114336"/>
                <a:gd name="connsiteX2" fmla="*/ 2763972 w 2820289"/>
                <a:gd name="connsiteY2" fmla="*/ 4114336 h 4114336"/>
                <a:gd name="connsiteX3" fmla="*/ 2362876 w 2820289"/>
                <a:gd name="connsiteY3" fmla="*/ 3517980 h 4114336"/>
                <a:gd name="connsiteX4" fmla="*/ 0 w 2820289"/>
                <a:gd name="connsiteY4" fmla="*/ 15782 h 4114336"/>
                <a:gd name="connsiteX0" fmla="*/ 0 w 3721149"/>
                <a:gd name="connsiteY0" fmla="*/ 0 h 4269703"/>
                <a:gd name="connsiteX1" fmla="*/ 3721149 w 3721149"/>
                <a:gd name="connsiteY1" fmla="*/ 155367 h 4269703"/>
                <a:gd name="connsiteX2" fmla="*/ 3664832 w 3721149"/>
                <a:gd name="connsiteY2" fmla="*/ 4269703 h 4269703"/>
                <a:gd name="connsiteX3" fmla="*/ 3263736 w 3721149"/>
                <a:gd name="connsiteY3" fmla="*/ 3673347 h 4269703"/>
                <a:gd name="connsiteX4" fmla="*/ 0 w 3721149"/>
                <a:gd name="connsiteY4" fmla="*/ 0 h 4269703"/>
                <a:gd name="connsiteX0" fmla="*/ 0 w 3721149"/>
                <a:gd name="connsiteY0" fmla="*/ 0 h 4289488"/>
                <a:gd name="connsiteX1" fmla="*/ 3721149 w 3721149"/>
                <a:gd name="connsiteY1" fmla="*/ 155367 h 4289488"/>
                <a:gd name="connsiteX2" fmla="*/ 3664832 w 3721149"/>
                <a:gd name="connsiteY2" fmla="*/ 4269703 h 4289488"/>
                <a:gd name="connsiteX3" fmla="*/ 1705997 w 3721149"/>
                <a:gd name="connsiteY3" fmla="*/ 4289488 h 4289488"/>
                <a:gd name="connsiteX4" fmla="*/ 0 w 3721149"/>
                <a:gd name="connsiteY4" fmla="*/ 0 h 4289488"/>
                <a:gd name="connsiteX0" fmla="*/ 0 w 3664846"/>
                <a:gd name="connsiteY0" fmla="*/ 15785 h 4305273"/>
                <a:gd name="connsiteX1" fmla="*/ 3664846 w 3664846"/>
                <a:gd name="connsiteY1" fmla="*/ 0 h 4305273"/>
                <a:gd name="connsiteX2" fmla="*/ 3664832 w 3664846"/>
                <a:gd name="connsiteY2" fmla="*/ 4285488 h 4305273"/>
                <a:gd name="connsiteX3" fmla="*/ 1705997 w 3664846"/>
                <a:gd name="connsiteY3" fmla="*/ 4305273 h 4305273"/>
                <a:gd name="connsiteX4" fmla="*/ 0 w 3664846"/>
                <a:gd name="connsiteY4" fmla="*/ 15785 h 43052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64846" h="4305273">
                  <a:moveTo>
                    <a:pt x="0" y="15785"/>
                  </a:moveTo>
                  <a:lnTo>
                    <a:pt x="3664846" y="0"/>
                  </a:lnTo>
                  <a:cubicBezTo>
                    <a:pt x="3664841" y="1428496"/>
                    <a:pt x="3664837" y="2856992"/>
                    <a:pt x="3664832" y="4285488"/>
                  </a:cubicBezTo>
                  <a:lnTo>
                    <a:pt x="1705997" y="4305273"/>
                  </a:lnTo>
                  <a:lnTo>
                    <a:pt x="0" y="15785"/>
                  </a:lnTo>
                  <a:close/>
                </a:path>
              </a:pathLst>
            </a:custGeom>
            <a:blipFill rotWithShape="0">
              <a:blip r:embed="rId2">
                <a:duotone>
                  <a:schemeClr val="bg2">
                    <a:shade val="76000"/>
                    <a:satMod val="180000"/>
                  </a:schemeClr>
                  <a:schemeClr val="bg2">
                    <a:tint val="80000"/>
                    <a:satMod val="120000"/>
                    <a:lumMod val="180000"/>
                  </a:schemeClr>
                </a:duotone>
              </a:blip>
              <a:stretch>
                <a:fillRect l="-163116" t="-323529" r="-398251"/>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8" name="Group 17">
            <a:extLst>
              <a:ext uri="{FF2B5EF4-FFF2-40B4-BE49-F238E27FC236}">
                <a16:creationId xmlns:a16="http://schemas.microsoft.com/office/drawing/2014/main" id="{7884AB1D-699B-435C-BC0A-D649097B95E3}"/>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360612" y="0"/>
            <a:ext cx="2436813" cy="6858001"/>
            <a:chOff x="1320800" y="0"/>
            <a:chExt cx="2436813" cy="6858001"/>
          </a:xfrm>
        </p:grpSpPr>
        <p:sp>
          <p:nvSpPr>
            <p:cNvPr id="19" name="Freeform 6">
              <a:extLst>
                <a:ext uri="{FF2B5EF4-FFF2-40B4-BE49-F238E27FC236}">
                  <a16:creationId xmlns:a16="http://schemas.microsoft.com/office/drawing/2014/main" id="{E081C1DB-D6A0-4ED6-A4FC-16466E903CD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0"/>
              <a:ext cx="1122363" cy="5329238"/>
            </a:xfrm>
            <a:custGeom>
              <a:avLst/>
              <a:gdLst/>
              <a:ahLst/>
              <a:cxnLst/>
              <a:rect l="0" t="0" r="r" b="b"/>
              <a:pathLst>
                <a:path w="707" h="3357">
                  <a:moveTo>
                    <a:pt x="0" y="3330"/>
                  </a:moveTo>
                  <a:lnTo>
                    <a:pt x="156" y="3357"/>
                  </a:lnTo>
                  <a:lnTo>
                    <a:pt x="707" y="0"/>
                  </a:lnTo>
                  <a:lnTo>
                    <a:pt x="547" y="0"/>
                  </a:lnTo>
                  <a:lnTo>
                    <a:pt x="0" y="3330"/>
                  </a:lnTo>
                  <a:close/>
                </a:path>
              </a:pathLst>
            </a:custGeom>
            <a:solidFill>
              <a:schemeClr val="accent1"/>
            </a:solidFill>
            <a:ln>
              <a:noFill/>
            </a:ln>
          </p:spPr>
          <p:txBody>
            <a:bodyPr/>
            <a:lstStyle/>
            <a:p>
              <a:endParaRPr lang="en-US"/>
            </a:p>
          </p:txBody>
        </p:sp>
        <p:sp>
          <p:nvSpPr>
            <p:cNvPr id="20" name="Freeform 7">
              <a:extLst>
                <a:ext uri="{FF2B5EF4-FFF2-40B4-BE49-F238E27FC236}">
                  <a16:creationId xmlns:a16="http://schemas.microsoft.com/office/drawing/2014/main" id="{0BE09B71-5BD8-4B95-8DE8-A10B0657D5C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0"/>
              <a:ext cx="1117600" cy="5276850"/>
            </a:xfrm>
            <a:custGeom>
              <a:avLst/>
              <a:gdLst/>
              <a:ahLst/>
              <a:cxnLst/>
              <a:rect l="0" t="0" r="r" b="b"/>
              <a:pathLst>
                <a:path w="704" h="3324">
                  <a:moveTo>
                    <a:pt x="704" y="0"/>
                  </a:moveTo>
                  <a:lnTo>
                    <a:pt x="545" y="0"/>
                  </a:lnTo>
                  <a:lnTo>
                    <a:pt x="0" y="3300"/>
                  </a:lnTo>
                  <a:lnTo>
                    <a:pt x="157" y="3324"/>
                  </a:lnTo>
                  <a:lnTo>
                    <a:pt x="704" y="0"/>
                  </a:lnTo>
                  <a:close/>
                </a:path>
              </a:pathLst>
            </a:custGeom>
            <a:solidFill>
              <a:schemeClr val="tx1">
                <a:lumMod val="65000"/>
                <a:lumOff val="35000"/>
              </a:schemeClr>
            </a:solidFill>
            <a:ln>
              <a:noFill/>
            </a:ln>
          </p:spPr>
          <p:txBody>
            <a:bodyPr/>
            <a:lstStyle/>
            <a:p>
              <a:endParaRPr lang="en-US"/>
            </a:p>
          </p:txBody>
        </p:sp>
        <p:sp>
          <p:nvSpPr>
            <p:cNvPr id="21" name="Freeform 8">
              <a:extLst>
                <a:ext uri="{FF2B5EF4-FFF2-40B4-BE49-F238E27FC236}">
                  <a16:creationId xmlns:a16="http://schemas.microsoft.com/office/drawing/2014/main" id="{F5AAF0BD-4755-42CE-B339-2C2746BB7FB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5238750"/>
              <a:ext cx="1228725" cy="1619250"/>
            </a:xfrm>
            <a:custGeom>
              <a:avLst/>
              <a:gdLst/>
              <a:ahLst/>
              <a:cxnLst/>
              <a:rect l="0" t="0" r="r" b="b"/>
              <a:pathLst>
                <a:path w="774" h="1020">
                  <a:moveTo>
                    <a:pt x="0" y="0"/>
                  </a:moveTo>
                  <a:lnTo>
                    <a:pt x="740" y="1020"/>
                  </a:lnTo>
                  <a:lnTo>
                    <a:pt x="774" y="1020"/>
                  </a:lnTo>
                  <a:lnTo>
                    <a:pt x="0" y="0"/>
                  </a:lnTo>
                  <a:close/>
                </a:path>
              </a:pathLst>
            </a:custGeom>
            <a:solidFill>
              <a:schemeClr val="tx1">
                <a:lumMod val="85000"/>
                <a:lumOff val="15000"/>
              </a:schemeClr>
            </a:solidFill>
            <a:ln>
              <a:noFill/>
            </a:ln>
          </p:spPr>
          <p:txBody>
            <a:bodyPr/>
            <a:lstStyle/>
            <a:p>
              <a:endParaRPr lang="en-US"/>
            </a:p>
          </p:txBody>
        </p:sp>
        <p:sp>
          <p:nvSpPr>
            <p:cNvPr id="22" name="Freeform 9">
              <a:extLst>
                <a:ext uri="{FF2B5EF4-FFF2-40B4-BE49-F238E27FC236}">
                  <a16:creationId xmlns:a16="http://schemas.microsoft.com/office/drawing/2014/main" id="{3824AAED-F160-40F4-8FBB-F674A4ECFE9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5291138"/>
              <a:ext cx="1495425" cy="1566863"/>
            </a:xfrm>
            <a:custGeom>
              <a:avLst/>
              <a:gdLst/>
              <a:ahLst/>
              <a:cxnLst/>
              <a:rect l="0" t="0" r="r" b="b"/>
              <a:pathLst>
                <a:path w="942" h="987">
                  <a:moveTo>
                    <a:pt x="0" y="0"/>
                  </a:moveTo>
                  <a:lnTo>
                    <a:pt x="909" y="987"/>
                  </a:lnTo>
                  <a:lnTo>
                    <a:pt x="942" y="987"/>
                  </a:lnTo>
                  <a:lnTo>
                    <a:pt x="0" y="0"/>
                  </a:lnTo>
                  <a:close/>
                </a:path>
              </a:pathLst>
            </a:custGeom>
            <a:solidFill>
              <a:schemeClr val="accent1">
                <a:lumMod val="50000"/>
              </a:schemeClr>
            </a:solidFill>
            <a:ln>
              <a:noFill/>
            </a:ln>
          </p:spPr>
          <p:txBody>
            <a:bodyPr/>
            <a:lstStyle/>
            <a:p>
              <a:endParaRPr lang="en-US"/>
            </a:p>
          </p:txBody>
        </p:sp>
        <p:sp>
          <p:nvSpPr>
            <p:cNvPr id="23" name="Freeform 10">
              <a:extLst>
                <a:ext uri="{FF2B5EF4-FFF2-40B4-BE49-F238E27FC236}">
                  <a16:creationId xmlns:a16="http://schemas.microsoft.com/office/drawing/2014/main" id="{2D4B81E4-BEC2-45B9-8242-EB39601830D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5286375"/>
              <a:ext cx="2130425" cy="1571625"/>
            </a:xfrm>
            <a:custGeom>
              <a:avLst/>
              <a:gdLst/>
              <a:ahLst/>
              <a:cxnLst/>
              <a:rect l="0" t="0" r="r" b="b"/>
              <a:pathLst>
                <a:path w="1342" h="990">
                  <a:moveTo>
                    <a:pt x="0" y="3"/>
                  </a:moveTo>
                  <a:lnTo>
                    <a:pt x="942" y="990"/>
                  </a:lnTo>
                  <a:lnTo>
                    <a:pt x="1342" y="990"/>
                  </a:lnTo>
                  <a:lnTo>
                    <a:pt x="156" y="27"/>
                  </a:lnTo>
                  <a:lnTo>
                    <a:pt x="0" y="0"/>
                  </a:lnTo>
                  <a:lnTo>
                    <a:pt x="0" y="3"/>
                  </a:lnTo>
                  <a:close/>
                </a:path>
              </a:pathLst>
            </a:custGeom>
            <a:solidFill>
              <a:schemeClr val="accent1">
                <a:lumMod val="75000"/>
              </a:schemeClr>
            </a:solidFill>
            <a:ln>
              <a:noFill/>
            </a:ln>
          </p:spPr>
          <p:txBody>
            <a:bodyPr/>
            <a:lstStyle/>
            <a:p>
              <a:endParaRPr lang="en-US"/>
            </a:p>
          </p:txBody>
        </p:sp>
        <p:sp>
          <p:nvSpPr>
            <p:cNvPr id="24" name="Freeform 11">
              <a:extLst>
                <a:ext uri="{FF2B5EF4-FFF2-40B4-BE49-F238E27FC236}">
                  <a16:creationId xmlns:a16="http://schemas.microsoft.com/office/drawing/2014/main" id="{3CF69791-86E8-4D88-B224-E0D2775DC03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5238750"/>
              <a:ext cx="1695450" cy="1619250"/>
            </a:xfrm>
            <a:custGeom>
              <a:avLst/>
              <a:gdLst/>
              <a:ahLst/>
              <a:cxnLst/>
              <a:rect l="0" t="0" r="r" b="b"/>
              <a:pathLst>
                <a:path w="1068" h="1020">
                  <a:moveTo>
                    <a:pt x="1068" y="1020"/>
                  </a:moveTo>
                  <a:lnTo>
                    <a:pt x="184" y="60"/>
                  </a:lnTo>
                  <a:lnTo>
                    <a:pt x="154" y="27"/>
                  </a:lnTo>
                  <a:lnTo>
                    <a:pt x="157" y="27"/>
                  </a:lnTo>
                  <a:lnTo>
                    <a:pt x="157" y="24"/>
                  </a:lnTo>
                  <a:lnTo>
                    <a:pt x="154" y="24"/>
                  </a:lnTo>
                  <a:lnTo>
                    <a:pt x="0" y="0"/>
                  </a:lnTo>
                  <a:lnTo>
                    <a:pt x="0" y="0"/>
                  </a:lnTo>
                  <a:lnTo>
                    <a:pt x="774" y="1020"/>
                  </a:lnTo>
                  <a:lnTo>
                    <a:pt x="1068" y="1020"/>
                  </a:lnTo>
                  <a:close/>
                </a:path>
              </a:pathLst>
            </a:custGeom>
            <a:solidFill>
              <a:schemeClr val="tx1">
                <a:lumMod val="75000"/>
                <a:lumOff val="25000"/>
              </a:schemeClr>
            </a:solidFill>
            <a:ln>
              <a:noFill/>
            </a:ln>
          </p:spPr>
          <p:txBody>
            <a:bodyPr/>
            <a:lstStyle/>
            <a:p>
              <a:endParaRPr lang="en-US"/>
            </a:p>
          </p:txBody>
        </p:sp>
      </p:grpSp>
      <p:sp>
        <p:nvSpPr>
          <p:cNvPr id="2" name="Title 1">
            <a:extLst>
              <a:ext uri="{FF2B5EF4-FFF2-40B4-BE49-F238E27FC236}">
                <a16:creationId xmlns:a16="http://schemas.microsoft.com/office/drawing/2014/main" id="{37B9BC30-2D78-4D9A-8CA8-850E35DE7A22}"/>
              </a:ext>
            </a:extLst>
          </p:cNvPr>
          <p:cNvSpPr>
            <a:spLocks noGrp="1"/>
          </p:cNvSpPr>
          <p:nvPr>
            <p:ph type="title"/>
          </p:nvPr>
        </p:nvSpPr>
        <p:spPr>
          <a:xfrm>
            <a:off x="3962399" y="685800"/>
            <a:ext cx="7345891" cy="1413933"/>
          </a:xfrm>
        </p:spPr>
        <p:txBody>
          <a:bodyPr>
            <a:normAutofit/>
          </a:bodyPr>
          <a:lstStyle/>
          <a:p>
            <a:br>
              <a:rPr lang="en-US" b="1">
                <a:latin typeface="Times New Roman" panose="02020603050405020304" pitchFamily="18" charset="0"/>
                <a:cs typeface="Times New Roman" panose="02020603050405020304" pitchFamily="18" charset="0"/>
              </a:rPr>
            </a:br>
            <a:r>
              <a:rPr lang="en-US" b="1">
                <a:latin typeface="Times New Roman" panose="02020603050405020304" pitchFamily="18" charset="0"/>
                <a:cs typeface="Times New Roman" panose="02020603050405020304" pitchFamily="18" charset="0"/>
              </a:rPr>
              <a:t>Professiona</a:t>
            </a:r>
            <a:r>
              <a:rPr lang="en-US" b="1"/>
              <a:t>l</a:t>
            </a:r>
          </a:p>
        </p:txBody>
      </p:sp>
      <p:graphicFrame>
        <p:nvGraphicFramePr>
          <p:cNvPr id="7" name="Content Placeholder 2">
            <a:extLst>
              <a:ext uri="{FF2B5EF4-FFF2-40B4-BE49-F238E27FC236}">
                <a16:creationId xmlns:a16="http://schemas.microsoft.com/office/drawing/2014/main" id="{25566254-EFC4-4381-915F-61D97FD51E93}"/>
              </a:ext>
            </a:extLst>
          </p:cNvPr>
          <p:cNvGraphicFramePr>
            <a:graphicFrameLocks noGrp="1"/>
          </p:cNvGraphicFramePr>
          <p:nvPr>
            <p:ph idx="1"/>
            <p:extLst>
              <p:ext uri="{D42A27DB-BD31-4B8C-83A1-F6EECF244321}">
                <p14:modId xmlns:p14="http://schemas.microsoft.com/office/powerpoint/2010/main" val="3704615065"/>
              </p:ext>
            </p:extLst>
          </p:nvPr>
        </p:nvGraphicFramePr>
        <p:xfrm>
          <a:off x="3843867" y="2048933"/>
          <a:ext cx="7659156" cy="3742267"/>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1966867525"/>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76000"/>
                <a:satMod val="180000"/>
              </a:schemeClr>
              <a:schemeClr val="bg2">
                <a:tint val="80000"/>
                <a:satMod val="120000"/>
                <a:lumMod val="180000"/>
              </a:schemeClr>
            </a:duotone>
          </a:blip>
          <a:stretch/>
        </a:blipFill>
        <a:effectLst/>
      </p:bgPr>
    </p:bg>
    <p:spTree>
      <p:nvGrpSpPr>
        <p:cNvPr id="1" name=""/>
        <p:cNvGrpSpPr/>
        <p:nvPr/>
      </p:nvGrpSpPr>
      <p:grpSpPr>
        <a:xfrm>
          <a:off x="0" y="0"/>
          <a:ext cx="0" cy="0"/>
          <a:chOff x="0" y="0"/>
          <a:chExt cx="0" cy="0"/>
        </a:xfrm>
      </p:grpSpPr>
      <p:sp useBgFill="1">
        <p:nvSpPr>
          <p:cNvPr id="63" name="Rectangle 62">
            <a:extLst>
              <a:ext uri="{FF2B5EF4-FFF2-40B4-BE49-F238E27FC236}">
                <a16:creationId xmlns:a16="http://schemas.microsoft.com/office/drawing/2014/main" id="{6AD30037-67ED-4367-9BE0-45787510BF1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descr="A group of people putting their hands together&#10;&#10;AI-generated content may be incorrect.">
            <a:extLst>
              <a:ext uri="{FF2B5EF4-FFF2-40B4-BE49-F238E27FC236}">
                <a16:creationId xmlns:a16="http://schemas.microsoft.com/office/drawing/2014/main" id="{CDF4060F-D08B-59CB-55AF-E2CB454FAF80}"/>
              </a:ext>
            </a:extLst>
          </p:cNvPr>
          <p:cNvPicPr>
            <a:picLocks noChangeAspect="1"/>
          </p:cNvPicPr>
          <p:nvPr/>
        </p:nvPicPr>
        <p:blipFill>
          <a:blip r:embed="rId3">
            <a:extLst>
              <a:ext uri="{28A0092B-C50C-407E-A947-70E740481C1C}">
                <a14:useLocalDpi xmlns:a14="http://schemas.microsoft.com/office/drawing/2010/main" val="0"/>
              </a:ext>
            </a:extLst>
          </a:blip>
          <a:srcRect l="38632" r="9791" b="-1"/>
          <a:stretch>
            <a:fillRect/>
          </a:stretch>
        </p:blipFill>
        <p:spPr>
          <a:xfrm>
            <a:off x="6892924" y="10"/>
            <a:ext cx="5299077" cy="6857990"/>
          </a:xfrm>
          <a:custGeom>
            <a:avLst/>
            <a:gdLst/>
            <a:ahLst/>
            <a:cxnLst/>
            <a:rect l="l" t="t" r="r" b="b"/>
            <a:pathLst>
              <a:path w="5299077" h="6858000">
                <a:moveTo>
                  <a:pt x="836871" y="0"/>
                </a:moveTo>
                <a:lnTo>
                  <a:pt x="5299077" y="0"/>
                </a:lnTo>
                <a:lnTo>
                  <a:pt x="5299077" y="6858000"/>
                </a:lnTo>
                <a:lnTo>
                  <a:pt x="1911312" y="6858000"/>
                </a:lnTo>
                <a:lnTo>
                  <a:pt x="0" y="5333999"/>
                </a:lnTo>
                <a:close/>
              </a:path>
            </a:pathLst>
          </a:custGeom>
        </p:spPr>
      </p:pic>
      <p:grpSp>
        <p:nvGrpSpPr>
          <p:cNvPr id="64" name="Group 63">
            <a:extLst>
              <a:ext uri="{FF2B5EF4-FFF2-40B4-BE49-F238E27FC236}">
                <a16:creationId xmlns:a16="http://schemas.microsoft.com/office/drawing/2014/main" id="{50841A4E-5BC1-44B4-83CF-D524E8AEAD6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232760" y="0"/>
            <a:ext cx="2436813" cy="6858001"/>
            <a:chOff x="1320800" y="0"/>
            <a:chExt cx="2436813" cy="6858001"/>
          </a:xfrm>
        </p:grpSpPr>
        <p:sp>
          <p:nvSpPr>
            <p:cNvPr id="65" name="Freeform 6">
              <a:extLst>
                <a:ext uri="{FF2B5EF4-FFF2-40B4-BE49-F238E27FC236}">
                  <a16:creationId xmlns:a16="http://schemas.microsoft.com/office/drawing/2014/main" id="{BF371BCC-8954-44E2-8C4F-29DC188727A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0"/>
              <a:ext cx="1122363" cy="5329238"/>
            </a:xfrm>
            <a:custGeom>
              <a:avLst/>
              <a:gdLst/>
              <a:ahLst/>
              <a:cxnLst/>
              <a:rect l="0" t="0" r="r" b="b"/>
              <a:pathLst>
                <a:path w="707" h="3357">
                  <a:moveTo>
                    <a:pt x="0" y="3330"/>
                  </a:moveTo>
                  <a:lnTo>
                    <a:pt x="156" y="3357"/>
                  </a:lnTo>
                  <a:lnTo>
                    <a:pt x="707" y="0"/>
                  </a:lnTo>
                  <a:lnTo>
                    <a:pt x="547" y="0"/>
                  </a:lnTo>
                  <a:lnTo>
                    <a:pt x="0" y="3330"/>
                  </a:lnTo>
                  <a:close/>
                </a:path>
              </a:pathLst>
            </a:custGeom>
            <a:solidFill>
              <a:schemeClr val="accent1"/>
            </a:solidFill>
            <a:ln>
              <a:noFill/>
            </a:ln>
          </p:spPr>
          <p:txBody>
            <a:bodyPr/>
            <a:lstStyle/>
            <a:p>
              <a:endParaRPr lang="en-US"/>
            </a:p>
          </p:txBody>
        </p:sp>
        <p:sp>
          <p:nvSpPr>
            <p:cNvPr id="66" name="Freeform 7">
              <a:extLst>
                <a:ext uri="{FF2B5EF4-FFF2-40B4-BE49-F238E27FC236}">
                  <a16:creationId xmlns:a16="http://schemas.microsoft.com/office/drawing/2014/main" id="{CD3505BE-B420-41C5-BE34-3E7652D37A5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0"/>
              <a:ext cx="1117600" cy="5276850"/>
            </a:xfrm>
            <a:custGeom>
              <a:avLst/>
              <a:gdLst/>
              <a:ahLst/>
              <a:cxnLst/>
              <a:rect l="0" t="0" r="r" b="b"/>
              <a:pathLst>
                <a:path w="704" h="3324">
                  <a:moveTo>
                    <a:pt x="704" y="0"/>
                  </a:moveTo>
                  <a:lnTo>
                    <a:pt x="545" y="0"/>
                  </a:lnTo>
                  <a:lnTo>
                    <a:pt x="0" y="3300"/>
                  </a:lnTo>
                  <a:lnTo>
                    <a:pt x="157" y="3324"/>
                  </a:lnTo>
                  <a:lnTo>
                    <a:pt x="704" y="0"/>
                  </a:lnTo>
                  <a:close/>
                </a:path>
              </a:pathLst>
            </a:custGeom>
            <a:solidFill>
              <a:schemeClr val="tx1">
                <a:lumMod val="65000"/>
                <a:lumOff val="35000"/>
              </a:schemeClr>
            </a:solidFill>
            <a:ln>
              <a:noFill/>
            </a:ln>
          </p:spPr>
          <p:txBody>
            <a:bodyPr/>
            <a:lstStyle/>
            <a:p>
              <a:endParaRPr lang="en-US"/>
            </a:p>
          </p:txBody>
        </p:sp>
        <p:sp>
          <p:nvSpPr>
            <p:cNvPr id="67" name="Freeform 8">
              <a:extLst>
                <a:ext uri="{FF2B5EF4-FFF2-40B4-BE49-F238E27FC236}">
                  <a16:creationId xmlns:a16="http://schemas.microsoft.com/office/drawing/2014/main" id="{4B68A05B-A78B-4D59-8CF9-1900731A218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5238750"/>
              <a:ext cx="1228725" cy="1619250"/>
            </a:xfrm>
            <a:custGeom>
              <a:avLst/>
              <a:gdLst/>
              <a:ahLst/>
              <a:cxnLst/>
              <a:rect l="0" t="0" r="r" b="b"/>
              <a:pathLst>
                <a:path w="774" h="1020">
                  <a:moveTo>
                    <a:pt x="0" y="0"/>
                  </a:moveTo>
                  <a:lnTo>
                    <a:pt x="740" y="1020"/>
                  </a:lnTo>
                  <a:lnTo>
                    <a:pt x="774" y="1020"/>
                  </a:lnTo>
                  <a:lnTo>
                    <a:pt x="0" y="0"/>
                  </a:lnTo>
                  <a:close/>
                </a:path>
              </a:pathLst>
            </a:custGeom>
            <a:solidFill>
              <a:schemeClr val="tx1">
                <a:lumMod val="85000"/>
                <a:lumOff val="15000"/>
              </a:schemeClr>
            </a:solidFill>
            <a:ln>
              <a:noFill/>
            </a:ln>
          </p:spPr>
          <p:txBody>
            <a:bodyPr/>
            <a:lstStyle/>
            <a:p>
              <a:endParaRPr lang="en-US"/>
            </a:p>
          </p:txBody>
        </p:sp>
        <p:sp>
          <p:nvSpPr>
            <p:cNvPr id="68" name="Freeform 9">
              <a:extLst>
                <a:ext uri="{FF2B5EF4-FFF2-40B4-BE49-F238E27FC236}">
                  <a16:creationId xmlns:a16="http://schemas.microsoft.com/office/drawing/2014/main" id="{84D57A01-C112-4FF2-B5ED-0B762AAD9CE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5291138"/>
              <a:ext cx="1495425" cy="1566863"/>
            </a:xfrm>
            <a:custGeom>
              <a:avLst/>
              <a:gdLst/>
              <a:ahLst/>
              <a:cxnLst/>
              <a:rect l="0" t="0" r="r" b="b"/>
              <a:pathLst>
                <a:path w="942" h="987">
                  <a:moveTo>
                    <a:pt x="0" y="0"/>
                  </a:moveTo>
                  <a:lnTo>
                    <a:pt x="909" y="987"/>
                  </a:lnTo>
                  <a:lnTo>
                    <a:pt x="942" y="987"/>
                  </a:lnTo>
                  <a:lnTo>
                    <a:pt x="0" y="0"/>
                  </a:lnTo>
                  <a:close/>
                </a:path>
              </a:pathLst>
            </a:custGeom>
            <a:solidFill>
              <a:schemeClr val="accent1">
                <a:lumMod val="50000"/>
              </a:schemeClr>
            </a:solidFill>
            <a:ln>
              <a:noFill/>
            </a:ln>
          </p:spPr>
          <p:txBody>
            <a:bodyPr/>
            <a:lstStyle/>
            <a:p>
              <a:endParaRPr lang="en-US"/>
            </a:p>
          </p:txBody>
        </p:sp>
        <p:sp>
          <p:nvSpPr>
            <p:cNvPr id="69" name="Freeform 10">
              <a:extLst>
                <a:ext uri="{FF2B5EF4-FFF2-40B4-BE49-F238E27FC236}">
                  <a16:creationId xmlns:a16="http://schemas.microsoft.com/office/drawing/2014/main" id="{6CCCCDF1-5D4F-4CA1-8400-DFBB96BB011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5286375"/>
              <a:ext cx="2130425" cy="1571625"/>
            </a:xfrm>
            <a:custGeom>
              <a:avLst/>
              <a:gdLst/>
              <a:ahLst/>
              <a:cxnLst/>
              <a:rect l="0" t="0" r="r" b="b"/>
              <a:pathLst>
                <a:path w="1342" h="990">
                  <a:moveTo>
                    <a:pt x="0" y="3"/>
                  </a:moveTo>
                  <a:lnTo>
                    <a:pt x="942" y="990"/>
                  </a:lnTo>
                  <a:lnTo>
                    <a:pt x="1342" y="990"/>
                  </a:lnTo>
                  <a:lnTo>
                    <a:pt x="156" y="27"/>
                  </a:lnTo>
                  <a:lnTo>
                    <a:pt x="0" y="0"/>
                  </a:lnTo>
                  <a:lnTo>
                    <a:pt x="0" y="3"/>
                  </a:lnTo>
                  <a:close/>
                </a:path>
              </a:pathLst>
            </a:custGeom>
            <a:solidFill>
              <a:schemeClr val="accent1">
                <a:lumMod val="75000"/>
              </a:schemeClr>
            </a:solidFill>
            <a:ln>
              <a:noFill/>
            </a:ln>
          </p:spPr>
          <p:txBody>
            <a:bodyPr/>
            <a:lstStyle/>
            <a:p>
              <a:endParaRPr lang="en-US"/>
            </a:p>
          </p:txBody>
        </p:sp>
        <p:sp>
          <p:nvSpPr>
            <p:cNvPr id="70" name="Freeform 11">
              <a:extLst>
                <a:ext uri="{FF2B5EF4-FFF2-40B4-BE49-F238E27FC236}">
                  <a16:creationId xmlns:a16="http://schemas.microsoft.com/office/drawing/2014/main" id="{20A090B2-5344-43CD-BC70-A6D44F15E80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5238750"/>
              <a:ext cx="1695450" cy="1619250"/>
            </a:xfrm>
            <a:custGeom>
              <a:avLst/>
              <a:gdLst/>
              <a:ahLst/>
              <a:cxnLst/>
              <a:rect l="0" t="0" r="r" b="b"/>
              <a:pathLst>
                <a:path w="1068" h="1020">
                  <a:moveTo>
                    <a:pt x="1068" y="1020"/>
                  </a:moveTo>
                  <a:lnTo>
                    <a:pt x="184" y="60"/>
                  </a:lnTo>
                  <a:lnTo>
                    <a:pt x="154" y="27"/>
                  </a:lnTo>
                  <a:lnTo>
                    <a:pt x="157" y="27"/>
                  </a:lnTo>
                  <a:lnTo>
                    <a:pt x="157" y="24"/>
                  </a:lnTo>
                  <a:lnTo>
                    <a:pt x="154" y="24"/>
                  </a:lnTo>
                  <a:lnTo>
                    <a:pt x="0" y="0"/>
                  </a:lnTo>
                  <a:lnTo>
                    <a:pt x="0" y="0"/>
                  </a:lnTo>
                  <a:lnTo>
                    <a:pt x="774" y="1020"/>
                  </a:lnTo>
                  <a:lnTo>
                    <a:pt x="1068" y="1020"/>
                  </a:lnTo>
                  <a:close/>
                </a:path>
              </a:pathLst>
            </a:custGeom>
            <a:solidFill>
              <a:schemeClr val="tx1">
                <a:lumMod val="75000"/>
                <a:lumOff val="25000"/>
              </a:schemeClr>
            </a:solidFill>
            <a:ln>
              <a:noFill/>
            </a:ln>
          </p:spPr>
          <p:txBody>
            <a:bodyPr/>
            <a:lstStyle/>
            <a:p>
              <a:endParaRPr lang="en-US"/>
            </a:p>
          </p:txBody>
        </p:sp>
      </p:grpSp>
      <p:sp>
        <p:nvSpPr>
          <p:cNvPr id="2" name="Title 1">
            <a:extLst>
              <a:ext uri="{FF2B5EF4-FFF2-40B4-BE49-F238E27FC236}">
                <a16:creationId xmlns:a16="http://schemas.microsoft.com/office/drawing/2014/main" id="{92B8D5B9-4E16-43EA-8008-B87699B77AB5}"/>
              </a:ext>
            </a:extLst>
          </p:cNvPr>
          <p:cNvSpPr>
            <a:spLocks noGrp="1"/>
          </p:cNvSpPr>
          <p:nvPr>
            <p:ph type="title"/>
          </p:nvPr>
        </p:nvSpPr>
        <p:spPr>
          <a:xfrm>
            <a:off x="972080" y="685800"/>
            <a:ext cx="5260680" cy="1752599"/>
          </a:xfrm>
        </p:spPr>
        <p:txBody>
          <a:bodyPr>
            <a:normAutofit/>
          </a:bodyPr>
          <a:lstStyle/>
          <a:p>
            <a:pPr algn="l"/>
            <a:r>
              <a:rPr lang="en-US" b="1" kern="0">
                <a:effectLst/>
                <a:latin typeface="Times New Roman" panose="02020603050405020304" pitchFamily="18" charset="0"/>
              </a:rPr>
              <a:t>Empowerment</a:t>
            </a:r>
            <a:br>
              <a:rPr lang="en-US" b="1" kern="0">
                <a:effectLst/>
                <a:latin typeface="Times New Roman" panose="02020603050405020304" pitchFamily="18" charset="0"/>
              </a:rPr>
            </a:br>
            <a:endParaRPr lang="en-US"/>
          </a:p>
        </p:txBody>
      </p:sp>
      <p:graphicFrame>
        <p:nvGraphicFramePr>
          <p:cNvPr id="5" name="Content Placeholder 2">
            <a:extLst>
              <a:ext uri="{FF2B5EF4-FFF2-40B4-BE49-F238E27FC236}">
                <a16:creationId xmlns:a16="http://schemas.microsoft.com/office/drawing/2014/main" id="{35789AFC-52AB-4145-AAE3-1DB8C501D761}"/>
              </a:ext>
            </a:extLst>
          </p:cNvPr>
          <p:cNvGraphicFramePr>
            <a:graphicFrameLocks noGrp="1"/>
          </p:cNvGraphicFramePr>
          <p:nvPr>
            <p:ph idx="1"/>
            <p:extLst>
              <p:ext uri="{D42A27DB-BD31-4B8C-83A1-F6EECF244321}">
                <p14:modId xmlns:p14="http://schemas.microsoft.com/office/powerpoint/2010/main" val="1336917416"/>
              </p:ext>
            </p:extLst>
          </p:nvPr>
        </p:nvGraphicFramePr>
        <p:xfrm>
          <a:off x="643468" y="2666999"/>
          <a:ext cx="5260680" cy="3124201"/>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3017687901"/>
      </p:ext>
    </p:extLst>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0000"/>
                <a:lumMod val="110000"/>
              </a:schemeClr>
            </a:gs>
            <a:gs pos="100000">
              <a:schemeClr val="bg2">
                <a:shade val="64000"/>
                <a:lumMod val="98000"/>
              </a:schemeClr>
            </a:gs>
          </a:gsLst>
          <a:lin ang="5400000" scaled="0"/>
        </a:gradFill>
        <a:effectLst/>
      </p:bgPr>
    </p:bg>
    <p:spTree>
      <p:nvGrpSpPr>
        <p:cNvPr id="1" name=""/>
        <p:cNvGrpSpPr/>
        <p:nvPr/>
      </p:nvGrpSpPr>
      <p:grpSpPr>
        <a:xfrm>
          <a:off x="0" y="0"/>
          <a:ext cx="0" cy="0"/>
          <a:chOff x="0" y="0"/>
          <a:chExt cx="0" cy="0"/>
        </a:xfrm>
      </p:grpSpPr>
      <p:sp useBgFill="1">
        <p:nvSpPr>
          <p:cNvPr id="17" name="Rectangle 16">
            <a:extLst>
              <a:ext uri="{FF2B5EF4-FFF2-40B4-BE49-F238E27FC236}">
                <a16:creationId xmlns:a16="http://schemas.microsoft.com/office/drawing/2014/main" id="{5B2F4B0B-6CDE-4467-A567-7930C669253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Freeform: Shape 18">
            <a:extLst>
              <a:ext uri="{FF2B5EF4-FFF2-40B4-BE49-F238E27FC236}">
                <a16:creationId xmlns:a16="http://schemas.microsoft.com/office/drawing/2014/main" id="{4FBD904E-E2AA-40C0-9B75-6705C29360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1" y="-1"/>
            <a:ext cx="4403709" cy="6858001"/>
          </a:xfrm>
          <a:custGeom>
            <a:avLst/>
            <a:gdLst>
              <a:gd name="connsiteX0" fmla="*/ 3223890 w 4403709"/>
              <a:gd name="connsiteY0" fmla="*/ 6858001 h 6858001"/>
              <a:gd name="connsiteX1" fmla="*/ 4101908 w 4403709"/>
              <a:gd name="connsiteY1" fmla="*/ 6858001 h 6858001"/>
              <a:gd name="connsiteX2" fmla="*/ 3254950 w 4403709"/>
              <a:gd name="connsiteY2" fmla="*/ 1599356 h 6858001"/>
              <a:gd name="connsiteX3" fmla="*/ 3254950 w 4403709"/>
              <a:gd name="connsiteY3" fmla="*/ 1594062 h 6858001"/>
              <a:gd name="connsiteX4" fmla="*/ 4403709 w 4403709"/>
              <a:gd name="connsiteY4" fmla="*/ 0 h 6858001"/>
              <a:gd name="connsiteX5" fmla="*/ 3254950 w 4403709"/>
              <a:gd name="connsiteY5" fmla="*/ 0 h 6858001"/>
              <a:gd name="connsiteX6" fmla="*/ 2903520 w 4403709"/>
              <a:gd name="connsiteY6" fmla="*/ 0 h 6858001"/>
              <a:gd name="connsiteX7" fmla="*/ 0 w 4403709"/>
              <a:gd name="connsiteY7" fmla="*/ 0 h 6858001"/>
              <a:gd name="connsiteX8" fmla="*/ 0 w 4403709"/>
              <a:gd name="connsiteY8" fmla="*/ 6858000 h 6858001"/>
              <a:gd name="connsiteX9" fmla="*/ 3223890 w 4403709"/>
              <a:gd name="connsiteY9" fmla="*/ 6858000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403709" h="6858001">
                <a:moveTo>
                  <a:pt x="3223890" y="6858001"/>
                </a:moveTo>
                <a:lnTo>
                  <a:pt x="4101908" y="6858001"/>
                </a:lnTo>
                <a:lnTo>
                  <a:pt x="3254950" y="1599356"/>
                </a:lnTo>
                <a:lnTo>
                  <a:pt x="3254950" y="1594062"/>
                </a:lnTo>
                <a:lnTo>
                  <a:pt x="4403709" y="0"/>
                </a:lnTo>
                <a:lnTo>
                  <a:pt x="3254950" y="0"/>
                </a:lnTo>
                <a:lnTo>
                  <a:pt x="2903520" y="0"/>
                </a:lnTo>
                <a:lnTo>
                  <a:pt x="0" y="0"/>
                </a:lnTo>
                <a:lnTo>
                  <a:pt x="0" y="6858000"/>
                </a:lnTo>
                <a:lnTo>
                  <a:pt x="3223890" y="6858000"/>
                </a:lnTo>
                <a:close/>
              </a:path>
            </a:pathLst>
          </a:custGeom>
          <a:ln>
            <a:noFill/>
          </a:ln>
        </p:spPr>
        <p:style>
          <a:lnRef idx="2">
            <a:schemeClr val="accent1">
              <a:shade val="50000"/>
            </a:schemeClr>
          </a:lnRef>
          <a:fillRef idx="1002">
            <a:schemeClr val="dk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 name="Title 1">
            <a:extLst>
              <a:ext uri="{FF2B5EF4-FFF2-40B4-BE49-F238E27FC236}">
                <a16:creationId xmlns:a16="http://schemas.microsoft.com/office/drawing/2014/main" id="{BA76B5F6-9DE6-404F-B9A7-4A8EF29D354F}"/>
              </a:ext>
            </a:extLst>
          </p:cNvPr>
          <p:cNvSpPr>
            <a:spLocks noGrp="1"/>
          </p:cNvSpPr>
          <p:nvPr>
            <p:ph type="title"/>
          </p:nvPr>
        </p:nvSpPr>
        <p:spPr>
          <a:xfrm>
            <a:off x="535021" y="685800"/>
            <a:ext cx="2639962" cy="5105400"/>
          </a:xfrm>
        </p:spPr>
        <p:txBody>
          <a:bodyPr>
            <a:normAutofit/>
          </a:bodyPr>
          <a:lstStyle/>
          <a:p>
            <a:r>
              <a:rPr lang="en-US" b="1" kern="0">
                <a:solidFill>
                  <a:srgbClr val="FFFFFF"/>
                </a:solidFill>
                <a:effectLst/>
                <a:latin typeface="Times New Roman" panose="02020603050405020304" pitchFamily="18" charset="0"/>
              </a:rPr>
              <a:t>What Language to use</a:t>
            </a:r>
            <a:br>
              <a:rPr lang="en-US" b="1" kern="0">
                <a:solidFill>
                  <a:srgbClr val="FFFFFF"/>
                </a:solidFill>
                <a:effectLst/>
                <a:latin typeface="Times New Roman" panose="02020603050405020304" pitchFamily="18" charset="0"/>
              </a:rPr>
            </a:br>
            <a:endParaRPr lang="en-US">
              <a:solidFill>
                <a:srgbClr val="FFFFFF"/>
              </a:solidFill>
            </a:endParaRPr>
          </a:p>
        </p:txBody>
      </p:sp>
      <p:grpSp>
        <p:nvGrpSpPr>
          <p:cNvPr id="21" name="Group 20">
            <a:extLst>
              <a:ext uri="{FF2B5EF4-FFF2-40B4-BE49-F238E27FC236}">
                <a16:creationId xmlns:a16="http://schemas.microsoft.com/office/drawing/2014/main" id="{C2CA0337-9B09-4746-93D0-7E92F422020B}"/>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315292" y="0"/>
            <a:ext cx="2436813" cy="6858001"/>
            <a:chOff x="1320800" y="0"/>
            <a:chExt cx="2436813" cy="6858001"/>
          </a:xfrm>
        </p:grpSpPr>
        <p:sp>
          <p:nvSpPr>
            <p:cNvPr id="22" name="Freeform 6">
              <a:extLst>
                <a:ext uri="{FF2B5EF4-FFF2-40B4-BE49-F238E27FC236}">
                  <a16:creationId xmlns:a16="http://schemas.microsoft.com/office/drawing/2014/main" id="{9400DCF3-F870-42BD-9169-1B4BD854DE1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0"/>
              <a:ext cx="1122363" cy="5329238"/>
            </a:xfrm>
            <a:custGeom>
              <a:avLst/>
              <a:gdLst/>
              <a:ahLst/>
              <a:cxnLst/>
              <a:rect l="0" t="0" r="r" b="b"/>
              <a:pathLst>
                <a:path w="707" h="3357">
                  <a:moveTo>
                    <a:pt x="0" y="3330"/>
                  </a:moveTo>
                  <a:lnTo>
                    <a:pt x="156" y="3357"/>
                  </a:lnTo>
                  <a:lnTo>
                    <a:pt x="707" y="0"/>
                  </a:lnTo>
                  <a:lnTo>
                    <a:pt x="547" y="0"/>
                  </a:lnTo>
                  <a:lnTo>
                    <a:pt x="0" y="3330"/>
                  </a:lnTo>
                  <a:close/>
                </a:path>
              </a:pathLst>
            </a:custGeom>
            <a:solidFill>
              <a:schemeClr val="accent1"/>
            </a:solidFill>
            <a:ln>
              <a:noFill/>
            </a:ln>
          </p:spPr>
          <p:txBody>
            <a:bodyPr/>
            <a:lstStyle/>
            <a:p>
              <a:endParaRPr lang="en-US"/>
            </a:p>
          </p:txBody>
        </p:sp>
        <p:sp>
          <p:nvSpPr>
            <p:cNvPr id="23" name="Freeform 7">
              <a:extLst>
                <a:ext uri="{FF2B5EF4-FFF2-40B4-BE49-F238E27FC236}">
                  <a16:creationId xmlns:a16="http://schemas.microsoft.com/office/drawing/2014/main" id="{BC4C6F6B-30DD-4B7F-8169-7A575C25C8C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0"/>
              <a:ext cx="1117600" cy="5276850"/>
            </a:xfrm>
            <a:custGeom>
              <a:avLst/>
              <a:gdLst/>
              <a:ahLst/>
              <a:cxnLst/>
              <a:rect l="0" t="0" r="r" b="b"/>
              <a:pathLst>
                <a:path w="704" h="3324">
                  <a:moveTo>
                    <a:pt x="704" y="0"/>
                  </a:moveTo>
                  <a:lnTo>
                    <a:pt x="545" y="0"/>
                  </a:lnTo>
                  <a:lnTo>
                    <a:pt x="0" y="3300"/>
                  </a:lnTo>
                  <a:lnTo>
                    <a:pt x="157" y="3324"/>
                  </a:lnTo>
                  <a:lnTo>
                    <a:pt x="704" y="0"/>
                  </a:lnTo>
                  <a:close/>
                </a:path>
              </a:pathLst>
            </a:custGeom>
            <a:solidFill>
              <a:schemeClr val="tx1">
                <a:lumMod val="65000"/>
                <a:lumOff val="35000"/>
              </a:schemeClr>
            </a:solidFill>
            <a:ln>
              <a:noFill/>
            </a:ln>
          </p:spPr>
          <p:txBody>
            <a:bodyPr/>
            <a:lstStyle/>
            <a:p>
              <a:endParaRPr lang="en-US"/>
            </a:p>
          </p:txBody>
        </p:sp>
        <p:sp>
          <p:nvSpPr>
            <p:cNvPr id="24" name="Freeform 8">
              <a:extLst>
                <a:ext uri="{FF2B5EF4-FFF2-40B4-BE49-F238E27FC236}">
                  <a16:creationId xmlns:a16="http://schemas.microsoft.com/office/drawing/2014/main" id="{66C1E1CC-3625-43BC-98A8-A1C67FADC32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5238750"/>
              <a:ext cx="1228725" cy="1619250"/>
            </a:xfrm>
            <a:custGeom>
              <a:avLst/>
              <a:gdLst/>
              <a:ahLst/>
              <a:cxnLst/>
              <a:rect l="0" t="0" r="r" b="b"/>
              <a:pathLst>
                <a:path w="774" h="1020">
                  <a:moveTo>
                    <a:pt x="0" y="0"/>
                  </a:moveTo>
                  <a:lnTo>
                    <a:pt x="740" y="1020"/>
                  </a:lnTo>
                  <a:lnTo>
                    <a:pt x="774" y="1020"/>
                  </a:lnTo>
                  <a:lnTo>
                    <a:pt x="0" y="0"/>
                  </a:lnTo>
                  <a:close/>
                </a:path>
              </a:pathLst>
            </a:custGeom>
            <a:solidFill>
              <a:schemeClr val="tx1">
                <a:lumMod val="85000"/>
                <a:lumOff val="15000"/>
              </a:schemeClr>
            </a:solidFill>
            <a:ln>
              <a:noFill/>
            </a:ln>
          </p:spPr>
          <p:txBody>
            <a:bodyPr/>
            <a:lstStyle/>
            <a:p>
              <a:endParaRPr lang="en-US"/>
            </a:p>
          </p:txBody>
        </p:sp>
        <p:sp>
          <p:nvSpPr>
            <p:cNvPr id="25" name="Freeform 9">
              <a:extLst>
                <a:ext uri="{FF2B5EF4-FFF2-40B4-BE49-F238E27FC236}">
                  <a16:creationId xmlns:a16="http://schemas.microsoft.com/office/drawing/2014/main" id="{37C6358A-C557-444E-A1F5-149AD3B6C94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5291138"/>
              <a:ext cx="1495425" cy="1566863"/>
            </a:xfrm>
            <a:custGeom>
              <a:avLst/>
              <a:gdLst/>
              <a:ahLst/>
              <a:cxnLst/>
              <a:rect l="0" t="0" r="r" b="b"/>
              <a:pathLst>
                <a:path w="942" h="987">
                  <a:moveTo>
                    <a:pt x="0" y="0"/>
                  </a:moveTo>
                  <a:lnTo>
                    <a:pt x="909" y="987"/>
                  </a:lnTo>
                  <a:lnTo>
                    <a:pt x="942" y="987"/>
                  </a:lnTo>
                  <a:lnTo>
                    <a:pt x="0" y="0"/>
                  </a:lnTo>
                  <a:close/>
                </a:path>
              </a:pathLst>
            </a:custGeom>
            <a:solidFill>
              <a:schemeClr val="accent1">
                <a:lumMod val="50000"/>
              </a:schemeClr>
            </a:solidFill>
            <a:ln>
              <a:noFill/>
            </a:ln>
          </p:spPr>
          <p:txBody>
            <a:bodyPr/>
            <a:lstStyle/>
            <a:p>
              <a:endParaRPr lang="en-US"/>
            </a:p>
          </p:txBody>
        </p:sp>
        <p:sp>
          <p:nvSpPr>
            <p:cNvPr id="26" name="Freeform 10">
              <a:extLst>
                <a:ext uri="{FF2B5EF4-FFF2-40B4-BE49-F238E27FC236}">
                  <a16:creationId xmlns:a16="http://schemas.microsoft.com/office/drawing/2014/main" id="{E1981B58-ABB6-4FEB-BE0A-17F8AD1B4DA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5286375"/>
              <a:ext cx="2130425" cy="1571625"/>
            </a:xfrm>
            <a:custGeom>
              <a:avLst/>
              <a:gdLst/>
              <a:ahLst/>
              <a:cxnLst/>
              <a:rect l="0" t="0" r="r" b="b"/>
              <a:pathLst>
                <a:path w="1342" h="990">
                  <a:moveTo>
                    <a:pt x="0" y="3"/>
                  </a:moveTo>
                  <a:lnTo>
                    <a:pt x="942" y="990"/>
                  </a:lnTo>
                  <a:lnTo>
                    <a:pt x="1342" y="990"/>
                  </a:lnTo>
                  <a:lnTo>
                    <a:pt x="156" y="27"/>
                  </a:lnTo>
                  <a:lnTo>
                    <a:pt x="0" y="0"/>
                  </a:lnTo>
                  <a:lnTo>
                    <a:pt x="0" y="3"/>
                  </a:lnTo>
                  <a:close/>
                </a:path>
              </a:pathLst>
            </a:custGeom>
            <a:solidFill>
              <a:schemeClr val="accent1">
                <a:lumMod val="75000"/>
              </a:schemeClr>
            </a:solidFill>
            <a:ln>
              <a:noFill/>
            </a:ln>
          </p:spPr>
          <p:txBody>
            <a:bodyPr/>
            <a:lstStyle/>
            <a:p>
              <a:endParaRPr lang="en-US"/>
            </a:p>
          </p:txBody>
        </p:sp>
        <p:sp>
          <p:nvSpPr>
            <p:cNvPr id="27" name="Freeform 11">
              <a:extLst>
                <a:ext uri="{FF2B5EF4-FFF2-40B4-BE49-F238E27FC236}">
                  <a16:creationId xmlns:a16="http://schemas.microsoft.com/office/drawing/2014/main" id="{828B56B0-6617-4529-B84C-73B093A8F2E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5238750"/>
              <a:ext cx="1695450" cy="1619250"/>
            </a:xfrm>
            <a:custGeom>
              <a:avLst/>
              <a:gdLst/>
              <a:ahLst/>
              <a:cxnLst/>
              <a:rect l="0" t="0" r="r" b="b"/>
              <a:pathLst>
                <a:path w="1068" h="1020">
                  <a:moveTo>
                    <a:pt x="1068" y="1020"/>
                  </a:moveTo>
                  <a:lnTo>
                    <a:pt x="184" y="60"/>
                  </a:lnTo>
                  <a:lnTo>
                    <a:pt x="154" y="27"/>
                  </a:lnTo>
                  <a:lnTo>
                    <a:pt x="157" y="27"/>
                  </a:lnTo>
                  <a:lnTo>
                    <a:pt x="157" y="24"/>
                  </a:lnTo>
                  <a:lnTo>
                    <a:pt x="154" y="24"/>
                  </a:lnTo>
                  <a:lnTo>
                    <a:pt x="0" y="0"/>
                  </a:lnTo>
                  <a:lnTo>
                    <a:pt x="0" y="0"/>
                  </a:lnTo>
                  <a:lnTo>
                    <a:pt x="774" y="1020"/>
                  </a:lnTo>
                  <a:lnTo>
                    <a:pt x="1068" y="1020"/>
                  </a:lnTo>
                  <a:close/>
                </a:path>
              </a:pathLst>
            </a:custGeom>
            <a:solidFill>
              <a:schemeClr val="tx1">
                <a:lumMod val="75000"/>
                <a:lumOff val="25000"/>
              </a:schemeClr>
            </a:solidFill>
            <a:ln>
              <a:noFill/>
            </a:ln>
          </p:spPr>
          <p:txBody>
            <a:bodyPr/>
            <a:lstStyle/>
            <a:p>
              <a:endParaRPr lang="en-US"/>
            </a:p>
          </p:txBody>
        </p:sp>
      </p:grpSp>
      <p:graphicFrame>
        <p:nvGraphicFramePr>
          <p:cNvPr id="12" name="Content Placeholder 2">
            <a:extLst>
              <a:ext uri="{FF2B5EF4-FFF2-40B4-BE49-F238E27FC236}">
                <a16:creationId xmlns:a16="http://schemas.microsoft.com/office/drawing/2014/main" id="{998C1D89-9A11-4C91-B876-C31D65788C2B}"/>
              </a:ext>
            </a:extLst>
          </p:cNvPr>
          <p:cNvGraphicFramePr>
            <a:graphicFrameLocks noGrp="1"/>
          </p:cNvGraphicFramePr>
          <p:nvPr>
            <p:ph idx="1"/>
            <p:extLst>
              <p:ext uri="{D42A27DB-BD31-4B8C-83A1-F6EECF244321}">
                <p14:modId xmlns:p14="http://schemas.microsoft.com/office/powerpoint/2010/main" val="115759935"/>
              </p:ext>
            </p:extLst>
          </p:nvPr>
        </p:nvGraphicFramePr>
        <p:xfrm>
          <a:off x="5010150" y="685800"/>
          <a:ext cx="6492875" cy="51054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794646"/>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1E56B7A-CC1F-41B1-922E-B72CD2D4750D}"/>
              </a:ext>
            </a:extLst>
          </p:cNvPr>
          <p:cNvSpPr>
            <a:spLocks noGrp="1"/>
          </p:cNvSpPr>
          <p:nvPr>
            <p:ph idx="1"/>
          </p:nvPr>
        </p:nvSpPr>
        <p:spPr>
          <a:xfrm>
            <a:off x="1371600" y="1445341"/>
            <a:ext cx="9866671" cy="3784581"/>
          </a:xfrm>
        </p:spPr>
        <p:txBody>
          <a:bodyPr>
            <a:noAutofit/>
          </a:bodyPr>
          <a:lstStyle/>
          <a:p>
            <a:pPr marL="0" marR="0">
              <a:lnSpc>
                <a:spcPct val="90000"/>
              </a:lnSpc>
              <a:spcBef>
                <a:spcPts val="0"/>
              </a:spcBef>
              <a:spcAft>
                <a:spcPts val="0"/>
              </a:spcAft>
            </a:pPr>
            <a:r>
              <a:rPr lang="en-US" sz="3200" dirty="0">
                <a:effectLst/>
                <a:latin typeface="Times New Roman" panose="02020603050405020304" pitchFamily="18" charset="0"/>
                <a:ea typeface="Calibri" panose="020F0502020204030204" pitchFamily="34" charset="0"/>
              </a:rPr>
              <a:t>According to Fresh Human Resource (FHR) insight: “Traditionally, an employee is expected to be polite and more considerate in communicating with an employer/(client) for a good number of reasons. An employer/(employee) must always try to deliver his or her viewpoint in the most appropriate tone and language. Avoid slang and harsh sounding words in communicating to your employer/(employee) and client.” </a:t>
            </a:r>
          </a:p>
          <a:p>
            <a:pPr marL="0" indent="0">
              <a:lnSpc>
                <a:spcPct val="90000"/>
              </a:lnSpc>
              <a:buNone/>
            </a:pPr>
            <a:endParaRPr lang="en-US" sz="3200" dirty="0"/>
          </a:p>
        </p:txBody>
      </p:sp>
    </p:spTree>
    <p:extLst>
      <p:ext uri="{BB962C8B-B14F-4D97-AF65-F5344CB8AC3E}">
        <p14:creationId xmlns:p14="http://schemas.microsoft.com/office/powerpoint/2010/main" val="349313052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6000">
        <p15:prstTrans prst="curtains"/>
      </p:transition>
    </mc:Choice>
    <mc:Fallback xmlns="">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0DA651EA-16FB-4D39-B45C-B8399397CA6B}"/>
              </a:ext>
            </a:extLst>
          </p:cNvPr>
          <p:cNvSpPr txBox="1"/>
          <p:nvPr/>
        </p:nvSpPr>
        <p:spPr>
          <a:xfrm>
            <a:off x="1460939" y="1249556"/>
            <a:ext cx="9787628" cy="4401205"/>
          </a:xfrm>
          <a:prstGeom prst="rect">
            <a:avLst/>
          </a:prstGeom>
          <a:noFill/>
        </p:spPr>
        <p:txBody>
          <a:bodyPr wrap="square" rtlCol="0">
            <a:spAutoFit/>
          </a:bodyPr>
          <a:lstStyle/>
          <a:p>
            <a:r>
              <a:rPr lang="en-US" sz="2800" dirty="0">
                <a:solidFill>
                  <a:schemeClr val="tx2"/>
                </a:solidFill>
                <a:latin typeface="Times New Roman" panose="02020603050405020304" pitchFamily="18" charset="0"/>
                <a:cs typeface="Times New Roman" panose="02020603050405020304" pitchFamily="18" charset="0"/>
              </a:rPr>
              <a:t>The way we speak to others is what will be remembered, regardless of the outcome or purpose of the interaction. During a face-to-face interaction, the receiver will concentrate on the body language and characteristics of the deliverer. However, when the interaction is via telephone or text, the receiver will focus on whether we cry or laugh with them. However, Too Casual: Texting is a relatively informal medium and using it for sensitive or important feedback can be seen as unprofessional. Therefore, the language must be tendered to celebrate, empathize, and encourage the hearer.</a:t>
            </a:r>
          </a:p>
        </p:txBody>
      </p:sp>
    </p:spTree>
    <p:extLst>
      <p:ext uri="{BB962C8B-B14F-4D97-AF65-F5344CB8AC3E}">
        <p14:creationId xmlns:p14="http://schemas.microsoft.com/office/powerpoint/2010/main" val="96610471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prestige"/>
      </p:transition>
    </mc:Choice>
    <mc:Fallback xmlns="">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76000"/>
                <a:satMod val="180000"/>
              </a:schemeClr>
              <a:schemeClr val="bg2">
                <a:tint val="80000"/>
                <a:satMod val="120000"/>
                <a:lumMod val="180000"/>
              </a:schemeClr>
            </a:duotone>
          </a:blip>
          <a:stretch/>
        </a:blipFill>
        <a:effectLst/>
      </p:bgPr>
    </p:bg>
    <p:spTree>
      <p:nvGrpSpPr>
        <p:cNvPr id="1" name=""/>
        <p:cNvGrpSpPr/>
        <p:nvPr/>
      </p:nvGrpSpPr>
      <p:grpSpPr>
        <a:xfrm>
          <a:off x="0" y="0"/>
          <a:ext cx="0" cy="0"/>
          <a:chOff x="0" y="0"/>
          <a:chExt cx="0" cy="0"/>
        </a:xfrm>
      </p:grpSpPr>
      <p:pic>
        <p:nvPicPr>
          <p:cNvPr id="4" name="Picture 3" descr="A blue text on a black background&#10;&#10;AI-generated content may be incorrect.">
            <a:extLst>
              <a:ext uri="{FF2B5EF4-FFF2-40B4-BE49-F238E27FC236}">
                <a16:creationId xmlns:a16="http://schemas.microsoft.com/office/drawing/2014/main" id="{DE4E2F4B-174F-079D-0E78-74D7B330833E}"/>
              </a:ext>
            </a:extLst>
          </p:cNvPr>
          <p:cNvPicPr>
            <a:picLocks noChangeAspect="1"/>
          </p:cNvPicPr>
          <p:nvPr/>
        </p:nvPicPr>
        <p:blipFill>
          <a:blip r:embed="rId3">
            <a:extLst>
              <a:ext uri="{28A0092B-C50C-407E-A947-70E740481C1C}">
                <a14:useLocalDpi xmlns:a14="http://schemas.microsoft.com/office/drawing/2010/main" val="0"/>
              </a:ext>
            </a:extLst>
          </a:blip>
          <a:srcRect b="8983"/>
          <a:stretch>
            <a:fillRect/>
          </a:stretch>
        </p:blipFill>
        <p:spPr>
          <a:xfrm>
            <a:off x="315310" y="1008993"/>
            <a:ext cx="4256690" cy="4319752"/>
          </a:xfrm>
          <a:prstGeom prst="roundRect">
            <a:avLst>
              <a:gd name="adj" fmla="val 43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a:scene3d>
            <a:camera prst="perspectiveContrastingLeftFacing">
              <a:rot lat="300000" lon="19800000" rev="0"/>
            </a:camera>
            <a:lightRig rig="threePt" dir="t">
              <a:rot lat="0" lon="0" rev="2700000"/>
            </a:lightRig>
          </a:scene3d>
          <a:sp3d>
            <a:bevelT w="63500" h="50800" prst="convex"/>
          </a:sp3d>
        </p:spPr>
      </p:pic>
      <p:sp>
        <p:nvSpPr>
          <p:cNvPr id="3" name="Content Placeholder 2">
            <a:extLst>
              <a:ext uri="{FF2B5EF4-FFF2-40B4-BE49-F238E27FC236}">
                <a16:creationId xmlns:a16="http://schemas.microsoft.com/office/drawing/2014/main" id="{BD07EFF9-13C1-4B6A-B522-6785B959889A}"/>
              </a:ext>
            </a:extLst>
          </p:cNvPr>
          <p:cNvSpPr>
            <a:spLocks noGrp="1"/>
          </p:cNvSpPr>
          <p:nvPr>
            <p:ph idx="1"/>
          </p:nvPr>
        </p:nvSpPr>
        <p:spPr>
          <a:xfrm>
            <a:off x="4895485" y="982717"/>
            <a:ext cx="6660090" cy="4892566"/>
          </a:xfrm>
        </p:spPr>
        <p:txBody>
          <a:bodyPr>
            <a:normAutofit lnSpcReduction="10000"/>
          </a:bodyPr>
          <a:lstStyle/>
          <a:p>
            <a:pPr>
              <a:lnSpc>
                <a:spcPct val="90000"/>
              </a:lnSpc>
            </a:pPr>
            <a:r>
              <a:rPr lang="en-US" dirty="0">
                <a:effectLst/>
                <a:latin typeface="Times New Roman" panose="02020603050405020304" pitchFamily="18" charset="0"/>
                <a:ea typeface="Calibri" panose="020F0502020204030204" pitchFamily="34" charset="0"/>
              </a:rPr>
              <a:t>FHR Insight continues with: “Did you know that as an employer/(employee), if things are 80% good and 20% bad that we tend to focus on the 20% bad and forget about the 80% that’s good; meaning we only talk about and complain about the 20%.” </a:t>
            </a:r>
          </a:p>
          <a:p>
            <a:pPr marL="0" indent="0">
              <a:lnSpc>
                <a:spcPct val="90000"/>
              </a:lnSpc>
              <a:buNone/>
            </a:pPr>
            <a:endParaRPr lang="en-US" dirty="0">
              <a:effectLst/>
              <a:latin typeface="Times New Roman" panose="02020603050405020304" pitchFamily="18" charset="0"/>
              <a:ea typeface="Calibri" panose="020F0502020204030204" pitchFamily="34" charset="0"/>
            </a:endParaRPr>
          </a:p>
          <a:p>
            <a:pPr>
              <a:lnSpc>
                <a:spcPct val="90000"/>
              </a:lnSpc>
            </a:pPr>
            <a:r>
              <a:rPr lang="en-US" dirty="0">
                <a:effectLst/>
                <a:latin typeface="Times New Roman" panose="02020603050405020304" pitchFamily="18" charset="0"/>
                <a:ea typeface="Calibri" panose="020F0502020204030204" pitchFamily="34" charset="0"/>
              </a:rPr>
              <a:t>The Pareto Principle also known as the 80-20 rule</a:t>
            </a:r>
            <a:r>
              <a:rPr lang="en-US" i="1" dirty="0">
                <a:effectLst/>
                <a:latin typeface="Times New Roman" panose="02020603050405020304" pitchFamily="18" charset="0"/>
                <a:ea typeface="Calibri" panose="020F0502020204030204" pitchFamily="34" charset="0"/>
              </a:rPr>
              <a:t> is grossly misrepresented here because the 20% is the empowered part of the principle. Therefore, when working for others, our job is to work diligently to erase or minimize the lesser complaint. That is why there is a constant revising and retraining for excellent call one interaction at a time. </a:t>
            </a:r>
            <a:endParaRPr lang="en-US" dirty="0">
              <a:effectLst/>
              <a:latin typeface="Times New Roman" panose="02020603050405020304" pitchFamily="18" charset="0"/>
              <a:ea typeface="Calibri" panose="020F0502020204030204" pitchFamily="34" charset="0"/>
            </a:endParaRPr>
          </a:p>
          <a:p>
            <a:pPr>
              <a:lnSpc>
                <a:spcPct val="90000"/>
              </a:lnSpc>
            </a:pPr>
            <a:endParaRPr lang="en-US" sz="2000" dirty="0"/>
          </a:p>
        </p:txBody>
      </p:sp>
    </p:spTree>
    <p:extLst>
      <p:ext uri="{BB962C8B-B14F-4D97-AF65-F5344CB8AC3E}">
        <p14:creationId xmlns:p14="http://schemas.microsoft.com/office/powerpoint/2010/main" val="2578845184"/>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76000"/>
                <a:satMod val="180000"/>
              </a:schemeClr>
              <a:schemeClr val="bg2">
                <a:tint val="80000"/>
                <a:satMod val="120000"/>
                <a:lumMod val="180000"/>
              </a:schemeClr>
            </a:duotone>
          </a:blip>
          <a:stretch/>
        </a:blipFill>
        <a:effectLst/>
      </p:bgPr>
    </p:bg>
    <p:spTree>
      <p:nvGrpSpPr>
        <p:cNvPr id="1" name=""/>
        <p:cNvGrpSpPr/>
        <p:nvPr/>
      </p:nvGrpSpPr>
      <p:grpSpPr>
        <a:xfrm>
          <a:off x="0" y="0"/>
          <a:ext cx="0" cy="0"/>
          <a:chOff x="0" y="0"/>
          <a:chExt cx="0" cy="0"/>
        </a:xfrm>
      </p:grpSpPr>
      <p:pic>
        <p:nvPicPr>
          <p:cNvPr id="4" name="Picture 3" descr="A cross and birds on a book&#10;&#10;AI-generated content may be incorrect.">
            <a:extLst>
              <a:ext uri="{FF2B5EF4-FFF2-40B4-BE49-F238E27FC236}">
                <a16:creationId xmlns:a16="http://schemas.microsoft.com/office/drawing/2014/main" id="{86D6C9EA-559C-5B92-C338-C64CE7098F8B}"/>
              </a:ext>
            </a:extLst>
          </p:cNvPr>
          <p:cNvPicPr>
            <a:picLocks noChangeAspect="1"/>
          </p:cNvPicPr>
          <p:nvPr/>
        </p:nvPicPr>
        <p:blipFill>
          <a:blip r:embed="rId3">
            <a:extLst>
              <a:ext uri="{28A0092B-C50C-407E-A947-70E740481C1C}">
                <a14:useLocalDpi xmlns:a14="http://schemas.microsoft.com/office/drawing/2010/main" val="0"/>
              </a:ext>
            </a:extLst>
          </a:blip>
          <a:srcRect l="10194" r="8787" b="5044"/>
          <a:stretch>
            <a:fillRect/>
          </a:stretch>
        </p:blipFill>
        <p:spPr>
          <a:xfrm>
            <a:off x="504497" y="961696"/>
            <a:ext cx="4047948" cy="4966137"/>
          </a:xfrm>
          <a:prstGeom prst="roundRect">
            <a:avLst>
              <a:gd name="adj" fmla="val 43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pic>
      <p:sp>
        <p:nvSpPr>
          <p:cNvPr id="3" name="Content Placeholder 2">
            <a:extLst>
              <a:ext uri="{FF2B5EF4-FFF2-40B4-BE49-F238E27FC236}">
                <a16:creationId xmlns:a16="http://schemas.microsoft.com/office/drawing/2014/main" id="{DA36FFC6-0F0A-4FD4-B220-D685EF04E515}"/>
              </a:ext>
            </a:extLst>
          </p:cNvPr>
          <p:cNvSpPr>
            <a:spLocks noGrp="1"/>
          </p:cNvSpPr>
          <p:nvPr>
            <p:ph idx="1"/>
          </p:nvPr>
        </p:nvSpPr>
        <p:spPr>
          <a:xfrm>
            <a:off x="4842933" y="583325"/>
            <a:ext cx="7217688" cy="5207876"/>
          </a:xfrm>
        </p:spPr>
        <p:txBody>
          <a:bodyPr>
            <a:normAutofit/>
          </a:bodyPr>
          <a:lstStyle/>
          <a:p>
            <a:pPr marL="0" indent="0">
              <a:lnSpc>
                <a:spcPct val="90000"/>
              </a:lnSpc>
              <a:buNone/>
            </a:pPr>
            <a:r>
              <a:rPr lang="en-US" sz="2000" b="1" dirty="0">
                <a:effectLst/>
                <a:latin typeface="Times New Roman" panose="02020603050405020304" pitchFamily="18" charset="0"/>
                <a:ea typeface="Calibri" panose="020F0502020204030204" pitchFamily="34" charset="0"/>
              </a:rPr>
              <a:t>Colossians 4:6 ESV</a:t>
            </a:r>
          </a:p>
          <a:p>
            <a:pPr marL="0" indent="0">
              <a:lnSpc>
                <a:spcPct val="90000"/>
              </a:lnSpc>
              <a:buNone/>
            </a:pPr>
            <a:r>
              <a:rPr lang="en-US" sz="2000" dirty="0">
                <a:effectLst/>
                <a:latin typeface="Times New Roman" panose="02020603050405020304" pitchFamily="18" charset="0"/>
                <a:ea typeface="Calibri" panose="020F0502020204030204" pitchFamily="34" charset="0"/>
              </a:rPr>
              <a:t> “Let your speech always be gracious, seasoned with salt, so that you may know how you ought to answer each person.” </a:t>
            </a:r>
          </a:p>
          <a:p>
            <a:pPr marL="0" indent="0">
              <a:lnSpc>
                <a:spcPct val="90000"/>
              </a:lnSpc>
              <a:buNone/>
            </a:pPr>
            <a:endParaRPr lang="en-US" sz="2000" dirty="0">
              <a:effectLst/>
              <a:latin typeface="Times New Roman" panose="02020603050405020304" pitchFamily="18" charset="0"/>
              <a:ea typeface="Calibri" panose="020F0502020204030204" pitchFamily="34" charset="0"/>
            </a:endParaRPr>
          </a:p>
          <a:p>
            <a:pPr>
              <a:lnSpc>
                <a:spcPct val="90000"/>
              </a:lnSpc>
            </a:pPr>
            <a:r>
              <a:rPr lang="en-US" sz="2000" dirty="0">
                <a:effectLst/>
                <a:latin typeface="Times New Roman" panose="02020603050405020304" pitchFamily="18" charset="0"/>
                <a:ea typeface="Calibri" panose="020F0502020204030204" pitchFamily="34" charset="0"/>
              </a:rPr>
              <a:t>The Bible is not asking us to be salty or insulting, but to be seasoned in our communication with others. Sometimes, there </a:t>
            </a:r>
            <a:r>
              <a:rPr lang="en-US" sz="2000" dirty="0">
                <a:latin typeface="Times New Roman" panose="02020603050405020304" pitchFamily="18" charset="0"/>
                <a:ea typeface="Calibri" panose="020F0502020204030204" pitchFamily="34" charset="0"/>
              </a:rPr>
              <a:t>are</a:t>
            </a:r>
            <a:r>
              <a:rPr lang="en-US" sz="2000" dirty="0">
                <a:effectLst/>
                <a:latin typeface="Times New Roman" panose="02020603050405020304" pitchFamily="18" charset="0"/>
                <a:ea typeface="Calibri" panose="020F0502020204030204" pitchFamily="34" charset="0"/>
              </a:rPr>
              <a:t> times when correction and criticism (critique) are necessary. Also, not everything we disagree with is an attack against </a:t>
            </a:r>
            <a:r>
              <a:rPr lang="en-US" sz="2000" dirty="0">
                <a:latin typeface="Times New Roman" panose="02020603050405020304" pitchFamily="18" charset="0"/>
                <a:ea typeface="Calibri" panose="020F0502020204030204" pitchFamily="34" charset="0"/>
              </a:rPr>
              <a:t>an individual</a:t>
            </a:r>
            <a:r>
              <a:rPr lang="en-US" sz="2000" dirty="0">
                <a:effectLst/>
                <a:latin typeface="Times New Roman" panose="02020603050405020304" pitchFamily="18" charset="0"/>
                <a:ea typeface="Calibri" panose="020F0502020204030204" pitchFamily="34" charset="0"/>
              </a:rPr>
              <a:t>.</a:t>
            </a:r>
          </a:p>
          <a:p>
            <a:pPr>
              <a:lnSpc>
                <a:spcPct val="90000"/>
              </a:lnSpc>
            </a:pPr>
            <a:r>
              <a:rPr lang="en-US" sz="2000" dirty="0">
                <a:effectLst/>
                <a:latin typeface="Times New Roman" panose="02020603050405020304" pitchFamily="18" charset="0"/>
                <a:ea typeface="Calibri" panose="020F0502020204030204" pitchFamily="34" charset="0"/>
              </a:rPr>
              <a:t> </a:t>
            </a:r>
            <a:r>
              <a:rPr lang="en-US" sz="2000" dirty="0">
                <a:latin typeface="Times New Roman" panose="02020603050405020304" pitchFamily="18" charset="0"/>
                <a:ea typeface="Calibri" panose="020F0502020204030204" pitchFamily="34" charset="0"/>
              </a:rPr>
              <a:t>K</a:t>
            </a:r>
            <a:r>
              <a:rPr lang="en-US" sz="2000" dirty="0">
                <a:effectLst/>
                <a:latin typeface="Times New Roman" panose="02020603050405020304" pitchFamily="18" charset="0"/>
                <a:ea typeface="Calibri" panose="020F0502020204030204" pitchFamily="34" charset="0"/>
              </a:rPr>
              <a:t>eep in mind that </a:t>
            </a:r>
            <a:r>
              <a:rPr lang="en-US" sz="2000" dirty="0">
                <a:latin typeface="Times New Roman" panose="02020603050405020304" pitchFamily="18" charset="0"/>
                <a:ea typeface="Calibri" panose="020F0502020204030204" pitchFamily="34" charset="0"/>
              </a:rPr>
              <a:t>on-the-job</a:t>
            </a:r>
            <a:r>
              <a:rPr lang="en-US" sz="2000" dirty="0">
                <a:effectLst/>
                <a:latin typeface="Times New Roman" panose="02020603050405020304" pitchFamily="18" charset="0"/>
                <a:ea typeface="Calibri" panose="020F0502020204030204" pitchFamily="34" charset="0"/>
              </a:rPr>
              <a:t> or casual communication offers benefits, as well as guidelines that must be adhered to. It is not an attack when the guidelines are not met. It only means that the adherence has not been met, which causes consequences. </a:t>
            </a:r>
          </a:p>
        </p:txBody>
      </p:sp>
    </p:spTree>
    <p:extLst>
      <p:ext uri="{BB962C8B-B14F-4D97-AF65-F5344CB8AC3E}">
        <p14:creationId xmlns:p14="http://schemas.microsoft.com/office/powerpoint/2010/main" val="1910787334"/>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76000"/>
                <a:satMod val="180000"/>
              </a:schemeClr>
              <a:schemeClr val="bg2">
                <a:tint val="80000"/>
                <a:satMod val="120000"/>
                <a:lumMod val="180000"/>
              </a:schemeClr>
            </a:duotone>
          </a:blip>
          <a:stretch/>
        </a:blipFill>
        <a:effectLst/>
      </p:bgPr>
    </p:bg>
    <p:spTree>
      <p:nvGrpSpPr>
        <p:cNvPr id="1" name=""/>
        <p:cNvGrpSpPr/>
        <p:nvPr/>
      </p:nvGrpSpPr>
      <p:grpSpPr>
        <a:xfrm>
          <a:off x="0" y="0"/>
          <a:ext cx="0" cy="0"/>
          <a:chOff x="0" y="0"/>
          <a:chExt cx="0" cy="0"/>
        </a:xfrm>
      </p:grpSpPr>
      <p:pic>
        <p:nvPicPr>
          <p:cNvPr id="7" name="Graphic 6" descr="Suit">
            <a:extLst>
              <a:ext uri="{FF2B5EF4-FFF2-40B4-BE49-F238E27FC236}">
                <a16:creationId xmlns:a16="http://schemas.microsoft.com/office/drawing/2014/main" id="{98BC8516-1DA5-58E7-8BFA-4A06B61689A6}"/>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762000" y="1616063"/>
            <a:ext cx="3632789" cy="3632789"/>
          </a:xfrm>
          <a:prstGeom prst="roundRect">
            <a:avLst>
              <a:gd name="adj" fmla="val 43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pic>
      <p:sp>
        <p:nvSpPr>
          <p:cNvPr id="26" name="Content Placeholder 2">
            <a:extLst>
              <a:ext uri="{FF2B5EF4-FFF2-40B4-BE49-F238E27FC236}">
                <a16:creationId xmlns:a16="http://schemas.microsoft.com/office/drawing/2014/main" id="{4AE0F9C8-D17B-42B1-B244-3E06F12FA180}"/>
              </a:ext>
            </a:extLst>
          </p:cNvPr>
          <p:cNvSpPr>
            <a:spLocks noGrp="1"/>
          </p:cNvSpPr>
          <p:nvPr>
            <p:ph idx="1"/>
          </p:nvPr>
        </p:nvSpPr>
        <p:spPr>
          <a:xfrm>
            <a:off x="4842933" y="1998133"/>
            <a:ext cx="6660090" cy="3793067"/>
          </a:xfrm>
        </p:spPr>
        <p:txBody>
          <a:bodyPr>
            <a:normAutofit/>
          </a:bodyPr>
          <a:lstStyle/>
          <a:p>
            <a:pPr marL="0" indent="0">
              <a:lnSpc>
                <a:spcPct val="90000"/>
              </a:lnSpc>
              <a:buNone/>
            </a:pPr>
            <a:r>
              <a:rPr lang="en-US">
                <a:effectLst/>
                <a:latin typeface="Times New Roman" panose="02020603050405020304" pitchFamily="18" charset="0"/>
                <a:ea typeface="Calibri" panose="020F0502020204030204" pitchFamily="34" charset="0"/>
              </a:rPr>
              <a:t>There may come a time when each of us receives unpleasantness in the workplace or casual settings. This is an opportunity to </a:t>
            </a:r>
            <a:r>
              <a:rPr lang="en-US">
                <a:latin typeface="Times New Roman" panose="02020603050405020304" pitchFamily="18" charset="0"/>
                <a:ea typeface="Calibri" panose="020F0502020204030204" pitchFamily="34" charset="0"/>
              </a:rPr>
              <a:t>present</a:t>
            </a:r>
            <a:r>
              <a:rPr lang="en-US">
                <a:effectLst/>
                <a:latin typeface="Times New Roman" panose="02020603050405020304" pitchFamily="18" charset="0"/>
                <a:ea typeface="Calibri" panose="020F0502020204030204" pitchFamily="34" charset="0"/>
              </a:rPr>
              <a:t> our professionalism through a calm demeanor and responding with a precise, crisp answer, while avoiding the chaos of the moment. </a:t>
            </a:r>
          </a:p>
          <a:p>
            <a:pPr marL="0" indent="0">
              <a:lnSpc>
                <a:spcPct val="90000"/>
              </a:lnSpc>
              <a:buNone/>
            </a:pPr>
            <a:r>
              <a:rPr lang="en-US" b="1">
                <a:effectLst/>
                <a:latin typeface="Times New Roman" panose="02020603050405020304" pitchFamily="18" charset="0"/>
                <a:ea typeface="Calibri" panose="020F0502020204030204" pitchFamily="34" charset="0"/>
              </a:rPr>
              <a:t>Ephesians 4:29 ESV </a:t>
            </a:r>
            <a:r>
              <a:rPr lang="en-US">
                <a:effectLst/>
                <a:latin typeface="Times New Roman" panose="02020603050405020304" pitchFamily="18" charset="0"/>
                <a:ea typeface="Calibri" panose="020F0502020204030204" pitchFamily="34" charset="0"/>
              </a:rPr>
              <a:t>“Let no corrupting talk come out of your mouths, but only such as is good for building up, as fits the occasion, that it may give grace to those who hear.”</a:t>
            </a:r>
          </a:p>
          <a:p>
            <a:pPr marL="0" indent="0">
              <a:lnSpc>
                <a:spcPct val="90000"/>
              </a:lnSpc>
              <a:buNone/>
            </a:pPr>
            <a:endParaRPr lang="en-US"/>
          </a:p>
        </p:txBody>
      </p:sp>
    </p:spTree>
    <p:extLst>
      <p:ext uri="{BB962C8B-B14F-4D97-AF65-F5344CB8AC3E}">
        <p14:creationId xmlns:p14="http://schemas.microsoft.com/office/powerpoint/2010/main" val="303675623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76000"/>
                <a:satMod val="180000"/>
              </a:schemeClr>
              <a:schemeClr val="bg2">
                <a:tint val="80000"/>
                <a:satMod val="120000"/>
                <a:lumMod val="180000"/>
              </a:schemeClr>
            </a:duotone>
          </a:blip>
          <a:stretch/>
        </a:blip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C8643778-7F6C-4E8D-84D1-D5CDB992819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1D22F88D-6907-48AF-B024-346E855E0D9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1" y="-1"/>
            <a:ext cx="4403709" cy="6858001"/>
          </a:xfrm>
          <a:custGeom>
            <a:avLst/>
            <a:gdLst>
              <a:gd name="connsiteX0" fmla="*/ 3223890 w 4403709"/>
              <a:gd name="connsiteY0" fmla="*/ 6858001 h 6858001"/>
              <a:gd name="connsiteX1" fmla="*/ 4101908 w 4403709"/>
              <a:gd name="connsiteY1" fmla="*/ 6858001 h 6858001"/>
              <a:gd name="connsiteX2" fmla="*/ 3254950 w 4403709"/>
              <a:gd name="connsiteY2" fmla="*/ 1599356 h 6858001"/>
              <a:gd name="connsiteX3" fmla="*/ 3254950 w 4403709"/>
              <a:gd name="connsiteY3" fmla="*/ 1594062 h 6858001"/>
              <a:gd name="connsiteX4" fmla="*/ 4403709 w 4403709"/>
              <a:gd name="connsiteY4" fmla="*/ 0 h 6858001"/>
              <a:gd name="connsiteX5" fmla="*/ 3254950 w 4403709"/>
              <a:gd name="connsiteY5" fmla="*/ 0 h 6858001"/>
              <a:gd name="connsiteX6" fmla="*/ 2903520 w 4403709"/>
              <a:gd name="connsiteY6" fmla="*/ 0 h 6858001"/>
              <a:gd name="connsiteX7" fmla="*/ 0 w 4403709"/>
              <a:gd name="connsiteY7" fmla="*/ 0 h 6858001"/>
              <a:gd name="connsiteX8" fmla="*/ 0 w 4403709"/>
              <a:gd name="connsiteY8" fmla="*/ 6858000 h 6858001"/>
              <a:gd name="connsiteX9" fmla="*/ 3223890 w 4403709"/>
              <a:gd name="connsiteY9" fmla="*/ 6858000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403709" h="6858001">
                <a:moveTo>
                  <a:pt x="3223890" y="6858001"/>
                </a:moveTo>
                <a:lnTo>
                  <a:pt x="4101908" y="6858001"/>
                </a:lnTo>
                <a:lnTo>
                  <a:pt x="3254950" y="1599356"/>
                </a:lnTo>
                <a:lnTo>
                  <a:pt x="3254950" y="1594062"/>
                </a:lnTo>
                <a:lnTo>
                  <a:pt x="4403709" y="0"/>
                </a:lnTo>
                <a:lnTo>
                  <a:pt x="3254950" y="0"/>
                </a:lnTo>
                <a:lnTo>
                  <a:pt x="2903520" y="0"/>
                </a:lnTo>
                <a:lnTo>
                  <a:pt x="0" y="0"/>
                </a:lnTo>
                <a:lnTo>
                  <a:pt x="0" y="6858000"/>
                </a:lnTo>
                <a:lnTo>
                  <a:pt x="3223890" y="6858000"/>
                </a:lnTo>
                <a:close/>
              </a:path>
            </a:pathLst>
          </a:custGeom>
          <a:gradFill flip="none" rotWithShape="1">
            <a:gsLst>
              <a:gs pos="0">
                <a:schemeClr val="accent1">
                  <a:lumMod val="89000"/>
                </a:schemeClr>
              </a:gs>
              <a:gs pos="23000">
                <a:schemeClr val="accent1">
                  <a:lumMod val="89000"/>
                </a:schemeClr>
              </a:gs>
              <a:gs pos="69000">
                <a:schemeClr val="accent1">
                  <a:lumMod val="75000"/>
                </a:schemeClr>
              </a:gs>
              <a:gs pos="97000">
                <a:schemeClr val="accent1">
                  <a:lumMod val="70000"/>
                </a:schemeClr>
              </a:gs>
            </a:gsLst>
            <a:path path="circle">
              <a:fillToRect l="50000" t="50000" r="50000" b="50000"/>
            </a:path>
            <a:tileRect/>
          </a:gradFill>
          <a:ln>
            <a:noFill/>
          </a:ln>
        </p:spPr>
        <p:style>
          <a:lnRef idx="2">
            <a:schemeClr val="accent1">
              <a:shade val="50000"/>
            </a:schemeClr>
          </a:lnRef>
          <a:fillRef idx="1002">
            <a:schemeClr val="dk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 name="Title 1">
            <a:extLst>
              <a:ext uri="{FF2B5EF4-FFF2-40B4-BE49-F238E27FC236}">
                <a16:creationId xmlns:a16="http://schemas.microsoft.com/office/drawing/2014/main" id="{13F83368-3B72-4C46-981C-8A536210E02C}"/>
              </a:ext>
            </a:extLst>
          </p:cNvPr>
          <p:cNvSpPr>
            <a:spLocks noGrp="1"/>
          </p:cNvSpPr>
          <p:nvPr>
            <p:ph type="title"/>
          </p:nvPr>
        </p:nvSpPr>
        <p:spPr>
          <a:xfrm>
            <a:off x="496112" y="685801"/>
            <a:ext cx="2743200" cy="5105400"/>
          </a:xfrm>
        </p:spPr>
        <p:txBody>
          <a:bodyPr>
            <a:normAutofit/>
          </a:bodyPr>
          <a:lstStyle/>
          <a:p>
            <a:pPr algn="l"/>
            <a:r>
              <a:rPr lang="en-US" sz="4400" b="1" kern="0" dirty="0">
                <a:solidFill>
                  <a:srgbClr val="FFFFFF"/>
                </a:solidFill>
                <a:effectLst/>
                <a:latin typeface="Times New Roman" panose="02020603050405020304" pitchFamily="18" charset="0"/>
              </a:rPr>
              <a:t>Language </a:t>
            </a:r>
            <a:br>
              <a:rPr lang="en-US" sz="4400" b="1" kern="0" dirty="0">
                <a:solidFill>
                  <a:srgbClr val="FFFFFF"/>
                </a:solidFill>
                <a:effectLst/>
                <a:latin typeface="Times New Roman" panose="02020603050405020304" pitchFamily="18" charset="0"/>
              </a:rPr>
            </a:br>
            <a:r>
              <a:rPr lang="en-US" sz="4400" b="1" kern="0" dirty="0">
                <a:solidFill>
                  <a:srgbClr val="FFFFFF"/>
                </a:solidFill>
                <a:effectLst/>
                <a:latin typeface="Times New Roman" panose="02020603050405020304" pitchFamily="18" charset="0"/>
              </a:rPr>
              <a:t>to Avoid. </a:t>
            </a:r>
            <a:br>
              <a:rPr lang="en-US" sz="3200" b="1" kern="0" dirty="0">
                <a:solidFill>
                  <a:srgbClr val="FFFFFF"/>
                </a:solidFill>
                <a:effectLst/>
                <a:latin typeface="Times New Roman" panose="02020603050405020304" pitchFamily="18" charset="0"/>
              </a:rPr>
            </a:br>
            <a:endParaRPr lang="en-US" sz="3200" dirty="0">
              <a:solidFill>
                <a:srgbClr val="FFFFFF"/>
              </a:solidFill>
            </a:endParaRPr>
          </a:p>
        </p:txBody>
      </p:sp>
      <p:grpSp>
        <p:nvGrpSpPr>
          <p:cNvPr id="12" name="Group 11">
            <a:extLst>
              <a:ext uri="{FF2B5EF4-FFF2-40B4-BE49-F238E27FC236}">
                <a16:creationId xmlns:a16="http://schemas.microsoft.com/office/drawing/2014/main" id="{F3842748-48B5-4DD0-A06A-A31C74024A9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315292" y="0"/>
            <a:ext cx="2436813" cy="6858001"/>
            <a:chOff x="1320800" y="0"/>
            <a:chExt cx="2436813" cy="6858001"/>
          </a:xfrm>
        </p:grpSpPr>
        <p:sp>
          <p:nvSpPr>
            <p:cNvPr id="13" name="Freeform 6">
              <a:extLst>
                <a:ext uri="{FF2B5EF4-FFF2-40B4-BE49-F238E27FC236}">
                  <a16:creationId xmlns:a16="http://schemas.microsoft.com/office/drawing/2014/main" id="{548E99BE-1071-4690-9B9C-07926CEE555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0"/>
              <a:ext cx="1122363" cy="5329238"/>
            </a:xfrm>
            <a:custGeom>
              <a:avLst/>
              <a:gdLst/>
              <a:ahLst/>
              <a:cxnLst/>
              <a:rect l="0" t="0" r="r" b="b"/>
              <a:pathLst>
                <a:path w="707" h="3357">
                  <a:moveTo>
                    <a:pt x="0" y="3330"/>
                  </a:moveTo>
                  <a:lnTo>
                    <a:pt x="156" y="3357"/>
                  </a:lnTo>
                  <a:lnTo>
                    <a:pt x="707" y="0"/>
                  </a:lnTo>
                  <a:lnTo>
                    <a:pt x="547" y="0"/>
                  </a:lnTo>
                  <a:lnTo>
                    <a:pt x="0" y="3330"/>
                  </a:lnTo>
                  <a:close/>
                </a:path>
              </a:pathLst>
            </a:custGeom>
            <a:solidFill>
              <a:schemeClr val="accent1"/>
            </a:solidFill>
            <a:ln>
              <a:noFill/>
            </a:ln>
          </p:spPr>
          <p:txBody>
            <a:bodyPr/>
            <a:lstStyle/>
            <a:p>
              <a:endParaRPr lang="en-US"/>
            </a:p>
          </p:txBody>
        </p:sp>
        <p:sp>
          <p:nvSpPr>
            <p:cNvPr id="14" name="Freeform 7">
              <a:extLst>
                <a:ext uri="{FF2B5EF4-FFF2-40B4-BE49-F238E27FC236}">
                  <a16:creationId xmlns:a16="http://schemas.microsoft.com/office/drawing/2014/main" id="{9301F039-B467-413A-B25C-770E51069D4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0"/>
              <a:ext cx="1117600" cy="5276850"/>
            </a:xfrm>
            <a:custGeom>
              <a:avLst/>
              <a:gdLst/>
              <a:ahLst/>
              <a:cxnLst/>
              <a:rect l="0" t="0" r="r" b="b"/>
              <a:pathLst>
                <a:path w="704" h="3324">
                  <a:moveTo>
                    <a:pt x="704" y="0"/>
                  </a:moveTo>
                  <a:lnTo>
                    <a:pt x="545" y="0"/>
                  </a:lnTo>
                  <a:lnTo>
                    <a:pt x="0" y="3300"/>
                  </a:lnTo>
                  <a:lnTo>
                    <a:pt x="157" y="3324"/>
                  </a:lnTo>
                  <a:lnTo>
                    <a:pt x="704" y="0"/>
                  </a:lnTo>
                  <a:close/>
                </a:path>
              </a:pathLst>
            </a:custGeom>
            <a:solidFill>
              <a:schemeClr val="tx1">
                <a:lumMod val="65000"/>
                <a:lumOff val="35000"/>
              </a:schemeClr>
            </a:solidFill>
            <a:ln>
              <a:noFill/>
            </a:ln>
          </p:spPr>
          <p:txBody>
            <a:bodyPr/>
            <a:lstStyle/>
            <a:p>
              <a:endParaRPr lang="en-US"/>
            </a:p>
          </p:txBody>
        </p:sp>
        <p:sp>
          <p:nvSpPr>
            <p:cNvPr id="15" name="Freeform 8">
              <a:extLst>
                <a:ext uri="{FF2B5EF4-FFF2-40B4-BE49-F238E27FC236}">
                  <a16:creationId xmlns:a16="http://schemas.microsoft.com/office/drawing/2014/main" id="{9F06AEC1-5558-49E8-8CAC-FEBD00DF003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5238750"/>
              <a:ext cx="1228725" cy="1619250"/>
            </a:xfrm>
            <a:custGeom>
              <a:avLst/>
              <a:gdLst/>
              <a:ahLst/>
              <a:cxnLst/>
              <a:rect l="0" t="0" r="r" b="b"/>
              <a:pathLst>
                <a:path w="774" h="1020">
                  <a:moveTo>
                    <a:pt x="0" y="0"/>
                  </a:moveTo>
                  <a:lnTo>
                    <a:pt x="740" y="1020"/>
                  </a:lnTo>
                  <a:lnTo>
                    <a:pt x="774" y="1020"/>
                  </a:lnTo>
                  <a:lnTo>
                    <a:pt x="0" y="0"/>
                  </a:lnTo>
                  <a:close/>
                </a:path>
              </a:pathLst>
            </a:custGeom>
            <a:solidFill>
              <a:schemeClr val="tx1">
                <a:lumMod val="85000"/>
                <a:lumOff val="15000"/>
              </a:schemeClr>
            </a:solidFill>
            <a:ln>
              <a:noFill/>
            </a:ln>
          </p:spPr>
          <p:txBody>
            <a:bodyPr/>
            <a:lstStyle/>
            <a:p>
              <a:endParaRPr lang="en-US"/>
            </a:p>
          </p:txBody>
        </p:sp>
        <p:sp>
          <p:nvSpPr>
            <p:cNvPr id="16" name="Freeform 9">
              <a:extLst>
                <a:ext uri="{FF2B5EF4-FFF2-40B4-BE49-F238E27FC236}">
                  <a16:creationId xmlns:a16="http://schemas.microsoft.com/office/drawing/2014/main" id="{D10B76B9-BA68-471E-B58C-ED91198A9FA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5291138"/>
              <a:ext cx="1495425" cy="1566863"/>
            </a:xfrm>
            <a:custGeom>
              <a:avLst/>
              <a:gdLst/>
              <a:ahLst/>
              <a:cxnLst/>
              <a:rect l="0" t="0" r="r" b="b"/>
              <a:pathLst>
                <a:path w="942" h="987">
                  <a:moveTo>
                    <a:pt x="0" y="0"/>
                  </a:moveTo>
                  <a:lnTo>
                    <a:pt x="909" y="987"/>
                  </a:lnTo>
                  <a:lnTo>
                    <a:pt x="942" y="987"/>
                  </a:lnTo>
                  <a:lnTo>
                    <a:pt x="0" y="0"/>
                  </a:lnTo>
                  <a:close/>
                </a:path>
              </a:pathLst>
            </a:custGeom>
            <a:solidFill>
              <a:schemeClr val="accent1">
                <a:lumMod val="50000"/>
              </a:schemeClr>
            </a:solidFill>
            <a:ln>
              <a:noFill/>
            </a:ln>
          </p:spPr>
          <p:txBody>
            <a:bodyPr/>
            <a:lstStyle/>
            <a:p>
              <a:endParaRPr lang="en-US"/>
            </a:p>
          </p:txBody>
        </p:sp>
        <p:sp>
          <p:nvSpPr>
            <p:cNvPr id="17" name="Freeform 10">
              <a:extLst>
                <a:ext uri="{FF2B5EF4-FFF2-40B4-BE49-F238E27FC236}">
                  <a16:creationId xmlns:a16="http://schemas.microsoft.com/office/drawing/2014/main" id="{FEB3913B-54A3-490E-BA4B-5D0330990FC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5286375"/>
              <a:ext cx="2130425" cy="1571625"/>
            </a:xfrm>
            <a:custGeom>
              <a:avLst/>
              <a:gdLst/>
              <a:ahLst/>
              <a:cxnLst/>
              <a:rect l="0" t="0" r="r" b="b"/>
              <a:pathLst>
                <a:path w="1342" h="990">
                  <a:moveTo>
                    <a:pt x="0" y="3"/>
                  </a:moveTo>
                  <a:lnTo>
                    <a:pt x="942" y="990"/>
                  </a:lnTo>
                  <a:lnTo>
                    <a:pt x="1342" y="990"/>
                  </a:lnTo>
                  <a:lnTo>
                    <a:pt x="156" y="27"/>
                  </a:lnTo>
                  <a:lnTo>
                    <a:pt x="0" y="0"/>
                  </a:lnTo>
                  <a:lnTo>
                    <a:pt x="0" y="3"/>
                  </a:lnTo>
                  <a:close/>
                </a:path>
              </a:pathLst>
            </a:custGeom>
            <a:solidFill>
              <a:schemeClr val="accent1">
                <a:lumMod val="75000"/>
              </a:schemeClr>
            </a:solidFill>
            <a:ln>
              <a:noFill/>
            </a:ln>
          </p:spPr>
          <p:txBody>
            <a:bodyPr/>
            <a:lstStyle/>
            <a:p>
              <a:endParaRPr lang="en-US"/>
            </a:p>
          </p:txBody>
        </p:sp>
        <p:sp>
          <p:nvSpPr>
            <p:cNvPr id="18" name="Freeform 11">
              <a:extLst>
                <a:ext uri="{FF2B5EF4-FFF2-40B4-BE49-F238E27FC236}">
                  <a16:creationId xmlns:a16="http://schemas.microsoft.com/office/drawing/2014/main" id="{F75DC961-08A4-46F8-8A80-2E1FB977E1F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5238750"/>
              <a:ext cx="1695450" cy="1619250"/>
            </a:xfrm>
            <a:custGeom>
              <a:avLst/>
              <a:gdLst/>
              <a:ahLst/>
              <a:cxnLst/>
              <a:rect l="0" t="0" r="r" b="b"/>
              <a:pathLst>
                <a:path w="1068" h="1020">
                  <a:moveTo>
                    <a:pt x="1068" y="1020"/>
                  </a:moveTo>
                  <a:lnTo>
                    <a:pt x="184" y="60"/>
                  </a:lnTo>
                  <a:lnTo>
                    <a:pt x="154" y="27"/>
                  </a:lnTo>
                  <a:lnTo>
                    <a:pt x="157" y="27"/>
                  </a:lnTo>
                  <a:lnTo>
                    <a:pt x="157" y="24"/>
                  </a:lnTo>
                  <a:lnTo>
                    <a:pt x="154" y="24"/>
                  </a:lnTo>
                  <a:lnTo>
                    <a:pt x="0" y="0"/>
                  </a:lnTo>
                  <a:lnTo>
                    <a:pt x="0" y="0"/>
                  </a:lnTo>
                  <a:lnTo>
                    <a:pt x="774" y="1020"/>
                  </a:lnTo>
                  <a:lnTo>
                    <a:pt x="1068" y="1020"/>
                  </a:lnTo>
                  <a:close/>
                </a:path>
              </a:pathLst>
            </a:custGeom>
            <a:solidFill>
              <a:schemeClr val="tx1">
                <a:lumMod val="75000"/>
                <a:lumOff val="25000"/>
              </a:schemeClr>
            </a:solidFill>
            <a:ln>
              <a:noFill/>
            </a:ln>
          </p:spPr>
          <p:txBody>
            <a:bodyPr/>
            <a:lstStyle/>
            <a:p>
              <a:endParaRPr lang="en-US"/>
            </a:p>
          </p:txBody>
        </p:sp>
      </p:grpSp>
      <p:sp>
        <p:nvSpPr>
          <p:cNvPr id="3" name="Content Placeholder 2">
            <a:extLst>
              <a:ext uri="{FF2B5EF4-FFF2-40B4-BE49-F238E27FC236}">
                <a16:creationId xmlns:a16="http://schemas.microsoft.com/office/drawing/2014/main" id="{A2C5A53F-CD6B-41D1-BB04-3B475BD14E6C}"/>
              </a:ext>
            </a:extLst>
          </p:cNvPr>
          <p:cNvSpPr>
            <a:spLocks noGrp="1"/>
          </p:cNvSpPr>
          <p:nvPr>
            <p:ph idx="1"/>
          </p:nvPr>
        </p:nvSpPr>
        <p:spPr>
          <a:xfrm>
            <a:off x="5117106" y="141890"/>
            <a:ext cx="6385918" cy="6258909"/>
          </a:xfrm>
        </p:spPr>
        <p:txBody>
          <a:bodyPr>
            <a:normAutofit/>
          </a:bodyPr>
          <a:lstStyle/>
          <a:p>
            <a:pPr marL="0" marR="0">
              <a:spcBef>
                <a:spcPts val="0"/>
              </a:spcBef>
              <a:spcAft>
                <a:spcPts val="0"/>
              </a:spcAft>
            </a:pPr>
            <a:r>
              <a:rPr lang="en-US" sz="2800" dirty="0">
                <a:effectLst/>
                <a:latin typeface="Times New Roman" panose="02020603050405020304" pitchFamily="18" charset="0"/>
                <a:ea typeface="Calibri" panose="020F0502020204030204" pitchFamily="34" charset="0"/>
              </a:rPr>
              <a:t>Anna Schmitz of Conover Company offers the following thought: “Language is an important aspect of communication, whether you’re talking with a coworker or to a customer. </a:t>
            </a:r>
          </a:p>
          <a:p>
            <a:pPr marL="0" marR="0" indent="0">
              <a:spcBef>
                <a:spcPts val="0"/>
              </a:spcBef>
              <a:spcAft>
                <a:spcPts val="0"/>
              </a:spcAft>
              <a:buNone/>
            </a:pPr>
            <a:endParaRPr lang="en-US" sz="2800" dirty="0">
              <a:effectLst/>
              <a:latin typeface="Times New Roman" panose="02020603050405020304" pitchFamily="18" charset="0"/>
              <a:ea typeface="Calibri" panose="020F0502020204030204" pitchFamily="34" charset="0"/>
            </a:endParaRPr>
          </a:p>
          <a:p>
            <a:pPr marL="0" marR="0">
              <a:spcBef>
                <a:spcPts val="0"/>
              </a:spcBef>
              <a:spcAft>
                <a:spcPts val="0"/>
              </a:spcAft>
            </a:pPr>
            <a:r>
              <a:rPr lang="en-US" sz="2800" dirty="0">
                <a:effectLst/>
                <a:latin typeface="Times New Roman" panose="02020603050405020304" pitchFamily="18" charset="0"/>
                <a:ea typeface="Calibri" panose="020F0502020204030204" pitchFamily="34" charset="0"/>
              </a:rPr>
              <a:t>Practice using language that is appropriate for the workplace in your everyday conversations so that you develop the habit of sounding professional.”</a:t>
            </a:r>
          </a:p>
          <a:p>
            <a:pPr marL="0" marR="0">
              <a:spcBef>
                <a:spcPts val="0"/>
              </a:spcBef>
              <a:spcAft>
                <a:spcPts val="0"/>
              </a:spcAft>
            </a:pPr>
            <a:endParaRPr lang="en-US" sz="2800" dirty="0">
              <a:latin typeface="Times New Roman" panose="02020603050405020304" pitchFamily="18" charset="0"/>
              <a:ea typeface="Calibri" panose="020F0502020204030204" pitchFamily="34" charset="0"/>
            </a:endParaRPr>
          </a:p>
          <a:p>
            <a:pPr marL="0" marR="0">
              <a:spcBef>
                <a:spcPts val="0"/>
              </a:spcBef>
              <a:spcAft>
                <a:spcPts val="0"/>
              </a:spcAft>
            </a:pPr>
            <a:r>
              <a:rPr lang="en-US" sz="2800" dirty="0">
                <a:effectLst/>
                <a:latin typeface="Times New Roman" panose="02020603050405020304" pitchFamily="18" charset="0"/>
                <a:ea typeface="Calibri" panose="020F0502020204030204" pitchFamily="34" charset="0"/>
              </a:rPr>
              <a:t>Likewise, casual communication is courteous, polite, and not demeaning. </a:t>
            </a:r>
          </a:p>
          <a:p>
            <a:pPr marL="0" indent="0">
              <a:buNone/>
            </a:pPr>
            <a:endParaRPr lang="en-US" sz="2000" dirty="0"/>
          </a:p>
        </p:txBody>
      </p:sp>
    </p:spTree>
    <p:extLst>
      <p:ext uri="{BB962C8B-B14F-4D97-AF65-F5344CB8AC3E}">
        <p14:creationId xmlns:p14="http://schemas.microsoft.com/office/powerpoint/2010/main" val="171926547"/>
      </p:ext>
    </p:extLst>
  </p:cSld>
  <p:clrMapOvr>
    <a:masterClrMapping/>
  </p:clrMapOvr>
  <mc:AlternateContent xmlns:mc="http://schemas.openxmlformats.org/markup-compatibility/2006" xmlns:p14="http://schemas.microsoft.com/office/powerpoint/2010/main">
    <mc:Choice Requires="p14">
      <p:transition spd="slow" p14:dur="4400">
        <p14:honeycomb/>
      </p:transition>
    </mc:Choice>
    <mc:Fallback xmlns="">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76000"/>
                <a:satMod val="180000"/>
              </a:schemeClr>
              <a:schemeClr val="bg2">
                <a:tint val="80000"/>
                <a:satMod val="120000"/>
                <a:lumMod val="180000"/>
              </a:schemeClr>
            </a:duotone>
          </a:blip>
          <a:stretch/>
        </a:blipFill>
        <a:effectLst/>
      </p:bgPr>
    </p:bg>
    <p:spTree>
      <p:nvGrpSpPr>
        <p:cNvPr id="1" name=""/>
        <p:cNvGrpSpPr/>
        <p:nvPr/>
      </p:nvGrpSpPr>
      <p:grpSpPr>
        <a:xfrm>
          <a:off x="0" y="0"/>
          <a:ext cx="0" cy="0"/>
          <a:chOff x="0" y="0"/>
          <a:chExt cx="0" cy="0"/>
        </a:xfrm>
      </p:grpSpPr>
      <p:graphicFrame>
        <p:nvGraphicFramePr>
          <p:cNvPr id="14" name="Content Placeholder 2">
            <a:extLst>
              <a:ext uri="{FF2B5EF4-FFF2-40B4-BE49-F238E27FC236}">
                <a16:creationId xmlns:a16="http://schemas.microsoft.com/office/drawing/2014/main" id="{C07E9D66-D5D7-4FED-AC3F-F63E1D0BF83B}"/>
              </a:ext>
            </a:extLst>
          </p:cNvPr>
          <p:cNvGraphicFramePr>
            <a:graphicFrameLocks noGrp="1"/>
          </p:cNvGraphicFramePr>
          <p:nvPr>
            <p:ph idx="1"/>
            <p:extLst>
              <p:ext uri="{D42A27DB-BD31-4B8C-83A1-F6EECF244321}">
                <p14:modId xmlns:p14="http://schemas.microsoft.com/office/powerpoint/2010/main" val="2912616030"/>
              </p:ext>
            </p:extLst>
          </p:nvPr>
        </p:nvGraphicFramePr>
        <p:xfrm>
          <a:off x="1760705" y="865761"/>
          <a:ext cx="9742319" cy="324064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 name="TextBox 1">
            <a:extLst>
              <a:ext uri="{FF2B5EF4-FFF2-40B4-BE49-F238E27FC236}">
                <a16:creationId xmlns:a16="http://schemas.microsoft.com/office/drawing/2014/main" id="{17DF5C34-D113-703C-B639-6AF69123D8EF}"/>
              </a:ext>
            </a:extLst>
          </p:cNvPr>
          <p:cNvSpPr txBox="1"/>
          <p:nvPr/>
        </p:nvSpPr>
        <p:spPr>
          <a:xfrm>
            <a:off x="2222938" y="4815856"/>
            <a:ext cx="4966138" cy="830997"/>
          </a:xfrm>
          <a:prstGeom prst="rect">
            <a:avLst/>
          </a:prstGeom>
          <a:noFill/>
        </p:spPr>
        <p:txBody>
          <a:bodyPr wrap="square" rtlCol="0">
            <a:spAutoFit/>
          </a:bodyPr>
          <a:lstStyle/>
          <a:p>
            <a:r>
              <a:rPr lang="en-US" sz="2400" b="1" dirty="0">
                <a:latin typeface="Times New Roman" panose="02020603050405020304" pitchFamily="18" charset="0"/>
                <a:cs typeface="Times New Roman" panose="02020603050405020304" pitchFamily="18" charset="0"/>
              </a:rPr>
              <a:t>In tandem, the same applies to casual communication also.</a:t>
            </a:r>
          </a:p>
        </p:txBody>
      </p:sp>
    </p:spTree>
    <p:extLst>
      <p:ext uri="{BB962C8B-B14F-4D97-AF65-F5344CB8AC3E}">
        <p14:creationId xmlns:p14="http://schemas.microsoft.com/office/powerpoint/2010/main" val="1003279018"/>
      </p:ext>
    </p:extLst>
  </p:cSld>
  <p:clrMapOvr>
    <a:masterClrMapping/>
  </p:clrMapOvr>
  <p:transition spd="slow">
    <p:comb/>
  </p:transition>
</p:sld>
</file>

<file path=ppt/slides/slide22.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0000"/>
                <a:lumMod val="110000"/>
              </a:schemeClr>
            </a:gs>
            <a:gs pos="100000">
              <a:schemeClr val="bg2">
                <a:shade val="64000"/>
                <a:lumMod val="98000"/>
              </a:schemeClr>
            </a:gs>
          </a:gsLst>
          <a:lin ang="5400000" scaled="0"/>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A437BC-3763-4ACB-9B12-AD87B6CB97BC}"/>
              </a:ext>
            </a:extLst>
          </p:cNvPr>
          <p:cNvSpPr>
            <a:spLocks noGrp="1"/>
          </p:cNvSpPr>
          <p:nvPr>
            <p:ph type="title"/>
          </p:nvPr>
        </p:nvSpPr>
        <p:spPr>
          <a:xfrm>
            <a:off x="1760706" y="685800"/>
            <a:ext cx="9742318" cy="1752599"/>
          </a:xfrm>
        </p:spPr>
        <p:txBody>
          <a:bodyPr>
            <a:normAutofit/>
          </a:bodyPr>
          <a:lstStyle/>
          <a:p>
            <a:r>
              <a:rPr lang="en-US" b="1" kern="0">
                <a:effectLst/>
                <a:latin typeface="Times New Roman" panose="02020603050405020304" pitchFamily="18" charset="0"/>
              </a:rPr>
              <a:t>Do not take things personal! </a:t>
            </a:r>
            <a:br>
              <a:rPr lang="en-US" b="1" kern="0">
                <a:effectLst/>
                <a:latin typeface="Times New Roman" panose="02020603050405020304" pitchFamily="18" charset="0"/>
              </a:rPr>
            </a:br>
            <a:endParaRPr lang="en-US"/>
          </a:p>
        </p:txBody>
      </p:sp>
      <p:graphicFrame>
        <p:nvGraphicFramePr>
          <p:cNvPr id="10" name="Content Placeholder 2">
            <a:extLst>
              <a:ext uri="{FF2B5EF4-FFF2-40B4-BE49-F238E27FC236}">
                <a16:creationId xmlns:a16="http://schemas.microsoft.com/office/drawing/2014/main" id="{0343DA3C-A33A-EB0E-39B2-E869AA266271}"/>
              </a:ext>
            </a:extLst>
          </p:cNvPr>
          <p:cNvGraphicFramePr>
            <a:graphicFrameLocks noGrp="1"/>
          </p:cNvGraphicFramePr>
          <p:nvPr>
            <p:ph idx="1"/>
            <p:extLst>
              <p:ext uri="{D42A27DB-BD31-4B8C-83A1-F6EECF244321}">
                <p14:modId xmlns:p14="http://schemas.microsoft.com/office/powerpoint/2010/main" val="2951569722"/>
              </p:ext>
            </p:extLst>
          </p:nvPr>
        </p:nvGraphicFramePr>
        <p:xfrm>
          <a:off x="1760705" y="2694562"/>
          <a:ext cx="9742319" cy="30966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31592006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racture"/>
      </p:transition>
    </mc:Choice>
    <mc:Fallback xmlns="">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76000"/>
                <a:satMod val="180000"/>
              </a:schemeClr>
              <a:schemeClr val="bg2">
                <a:tint val="80000"/>
                <a:satMod val="120000"/>
                <a:lumMod val="180000"/>
              </a:schemeClr>
            </a:duotone>
          </a:blip>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8B36F8-7B05-367F-AE74-F277ABFB53E9}"/>
              </a:ext>
            </a:extLst>
          </p:cNvPr>
          <p:cNvSpPr>
            <a:spLocks noGrp="1"/>
          </p:cNvSpPr>
          <p:nvPr>
            <p:ph type="title"/>
          </p:nvPr>
        </p:nvSpPr>
        <p:spPr>
          <a:xfrm>
            <a:off x="1484311" y="157656"/>
            <a:ext cx="10018713" cy="646385"/>
          </a:xfrm>
        </p:spPr>
        <p:txBody>
          <a:bodyPr>
            <a:normAutofit fontScale="90000"/>
          </a:bodyPr>
          <a:lstStyle/>
          <a:p>
            <a:r>
              <a:rPr lang="en-US"/>
              <a:t>“Communication is the Art of having Fun”</a:t>
            </a:r>
            <a:endParaRPr lang="en-US" dirty="0"/>
          </a:p>
        </p:txBody>
      </p:sp>
      <p:sp>
        <p:nvSpPr>
          <p:cNvPr id="3" name="Content Placeholder 2">
            <a:extLst>
              <a:ext uri="{FF2B5EF4-FFF2-40B4-BE49-F238E27FC236}">
                <a16:creationId xmlns:a16="http://schemas.microsoft.com/office/drawing/2014/main" id="{1BD512E1-1833-0006-6928-7EF597C9C147}"/>
              </a:ext>
            </a:extLst>
          </p:cNvPr>
          <p:cNvSpPr>
            <a:spLocks noGrp="1"/>
          </p:cNvSpPr>
          <p:nvPr>
            <p:ph idx="1"/>
          </p:nvPr>
        </p:nvSpPr>
        <p:spPr>
          <a:xfrm>
            <a:off x="2083401" y="1840477"/>
            <a:ext cx="6855356" cy="3793067"/>
          </a:xfrm>
        </p:spPr>
        <p:txBody>
          <a:bodyPr>
            <a:noAutofit/>
          </a:bodyPr>
          <a:lstStyle/>
          <a:p>
            <a:pPr>
              <a:lnSpc>
                <a:spcPct val="90000"/>
              </a:lnSpc>
            </a:pPr>
            <a:r>
              <a:rPr lang="en-US">
                <a:latin typeface="Times New Roman" panose="02020603050405020304" pitchFamily="18" charset="0"/>
                <a:cs typeface="Times New Roman" panose="02020603050405020304" pitchFamily="18" charset="0"/>
              </a:rPr>
              <a:t>These three elements in life are a few of the mainstays of peace and happiness. How can one love Christianity and have no joy, playfulness, or laughter? What does one consider joy, playfulness, or laughter? </a:t>
            </a:r>
          </a:p>
          <a:p>
            <a:pPr>
              <a:lnSpc>
                <a:spcPct val="90000"/>
              </a:lnSpc>
            </a:pPr>
            <a:r>
              <a:rPr lang="en-US">
                <a:latin typeface="Times New Roman" panose="02020603050405020304" pitchFamily="18" charset="0"/>
                <a:cs typeface="Times New Roman" panose="02020603050405020304" pitchFamily="18" charset="0"/>
              </a:rPr>
              <a:t>When a person experiences “joy,” the emotional impact is feeling happy and a sense of pleasure. </a:t>
            </a:r>
          </a:p>
          <a:p>
            <a:pPr>
              <a:lnSpc>
                <a:spcPct val="90000"/>
              </a:lnSpc>
            </a:pPr>
            <a:r>
              <a:rPr lang="en-US">
                <a:latin typeface="Times New Roman" panose="02020603050405020304" pitchFamily="18" charset="0"/>
                <a:cs typeface="Times New Roman" panose="02020603050405020304" pitchFamily="18" charset="0"/>
              </a:rPr>
              <a:t>On the other hand, “playfulness” embodies a fun, cheerful, jovial, and carefree experience. </a:t>
            </a:r>
          </a:p>
          <a:p>
            <a:pPr>
              <a:lnSpc>
                <a:spcPct val="90000"/>
              </a:lnSpc>
            </a:pPr>
            <a:r>
              <a:rPr lang="en-US">
                <a:latin typeface="Times New Roman" panose="02020603050405020304" pitchFamily="18" charset="0"/>
                <a:cs typeface="Times New Roman" panose="02020603050405020304" pitchFamily="18" charset="0"/>
              </a:rPr>
              <a:t>In tandem, “laughter” is that smile of peace, the humorous sounds of giggling and guffawing (laughing in a loud or boisterous way).</a:t>
            </a:r>
          </a:p>
          <a:p>
            <a:pPr>
              <a:lnSpc>
                <a:spcPct val="90000"/>
              </a:lnSpc>
            </a:pPr>
            <a:r>
              <a:rPr lang="en-US">
                <a:latin typeface="Times New Roman" panose="02020603050405020304" pitchFamily="18" charset="0"/>
                <a:cs typeface="Times New Roman" panose="02020603050405020304" pitchFamily="18" charset="0"/>
              </a:rPr>
              <a:t> </a:t>
            </a:r>
            <a:r>
              <a:rPr lang="en-US" b="1" i="1">
                <a:latin typeface="Times New Roman" panose="02020603050405020304" pitchFamily="18" charset="0"/>
                <a:cs typeface="Times New Roman" panose="02020603050405020304" pitchFamily="18" charset="0"/>
              </a:rPr>
              <a:t>Proverbs 17:22 (NIV) – </a:t>
            </a:r>
            <a:r>
              <a:rPr lang="en-US">
                <a:latin typeface="Times New Roman" panose="02020603050405020304" pitchFamily="18" charset="0"/>
                <a:cs typeface="Times New Roman" panose="02020603050405020304" pitchFamily="18" charset="0"/>
              </a:rPr>
              <a:t>“A cheerful heart is good medicine, but a crushed spirit dries up the bones.” Laughter is a gift from God. Laughter can be a great way to stay encouraged.</a:t>
            </a:r>
            <a:endParaRPr lang="en-US" dirty="0">
              <a:latin typeface="Times New Roman" panose="02020603050405020304" pitchFamily="18" charset="0"/>
              <a:cs typeface="Times New Roman" panose="02020603050405020304" pitchFamily="18" charset="0"/>
            </a:endParaRPr>
          </a:p>
        </p:txBody>
      </p:sp>
      <p:pic>
        <p:nvPicPr>
          <p:cNvPr id="6" name="Picture 5" descr="A cartoon character with a happy face&#10;&#10;AI-generated content may be incorrect.">
            <a:extLst>
              <a:ext uri="{FF2B5EF4-FFF2-40B4-BE49-F238E27FC236}">
                <a16:creationId xmlns:a16="http://schemas.microsoft.com/office/drawing/2014/main" id="{CB8E0D1F-11C5-5BFF-852C-F83A1687ED43}"/>
              </a:ext>
            </a:extLst>
          </p:cNvPr>
          <p:cNvPicPr>
            <a:picLocks noChangeAspect="1"/>
          </p:cNvPicPr>
          <p:nvPr/>
        </p:nvPicPr>
        <p:blipFill>
          <a:blip r:embed="rId3">
            <a:extLst>
              <a:ext uri="{28A0092B-C50C-407E-A947-70E740481C1C}">
                <a14:useLocalDpi xmlns:a14="http://schemas.microsoft.com/office/drawing/2010/main" val="0"/>
              </a:ext>
            </a:extLst>
          </a:blip>
          <a:srcRect l="29591" r="1232" b="1"/>
          <a:stretch>
            <a:fillRect/>
          </a:stretch>
        </p:blipFill>
        <p:spPr>
          <a:xfrm>
            <a:off x="9148513" y="1998133"/>
            <a:ext cx="2717116" cy="3791517"/>
          </a:xfrm>
          <a:prstGeom prst="roundRect">
            <a:avLst>
              <a:gd name="adj" fmla="val 43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pic>
    </p:spTree>
    <p:extLst>
      <p:ext uri="{BB962C8B-B14F-4D97-AF65-F5344CB8AC3E}">
        <p14:creationId xmlns:p14="http://schemas.microsoft.com/office/powerpoint/2010/main" val="1685690697"/>
      </p:ext>
    </p:extLst>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76000"/>
                <a:satMod val="180000"/>
              </a:schemeClr>
              <a:schemeClr val="bg2">
                <a:tint val="80000"/>
                <a:satMod val="120000"/>
                <a:lumMod val="180000"/>
              </a:schemeClr>
            </a:duotone>
          </a:blip>
          <a:stretch/>
        </a:blipFill>
        <a:effectLst/>
      </p:bgPr>
    </p:bg>
    <p:spTree>
      <p:nvGrpSpPr>
        <p:cNvPr id="1" name=""/>
        <p:cNvGrpSpPr/>
        <p:nvPr/>
      </p:nvGrpSpPr>
      <p:grpSpPr>
        <a:xfrm>
          <a:off x="0" y="0"/>
          <a:ext cx="0" cy="0"/>
          <a:chOff x="0" y="0"/>
          <a:chExt cx="0" cy="0"/>
        </a:xfrm>
      </p:grpSpPr>
      <p:sp useBgFill="1">
        <p:nvSpPr>
          <p:cNvPr id="49" name="Rectangle 48">
            <a:extLst>
              <a:ext uri="{FF2B5EF4-FFF2-40B4-BE49-F238E27FC236}">
                <a16:creationId xmlns:a16="http://schemas.microsoft.com/office/drawing/2014/main" id="{68375697-2869-412A-AEB4-B32967993B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8" name="Picture 37" descr="3D rendering of game pieces tied together with a rope">
            <a:extLst>
              <a:ext uri="{FF2B5EF4-FFF2-40B4-BE49-F238E27FC236}">
                <a16:creationId xmlns:a16="http://schemas.microsoft.com/office/drawing/2014/main" id="{596DAEC6-D439-FE3C-77B3-655F51AB8C63}"/>
              </a:ext>
            </a:extLst>
          </p:cNvPr>
          <p:cNvPicPr>
            <a:picLocks noChangeAspect="1"/>
          </p:cNvPicPr>
          <p:nvPr/>
        </p:nvPicPr>
        <p:blipFill>
          <a:blip r:embed="rId3"/>
          <a:srcRect l="21445" t="9091" r="31564"/>
          <a:stretch>
            <a:fillRect/>
          </a:stretch>
        </p:blipFill>
        <p:spPr>
          <a:xfrm>
            <a:off x="20" y="10"/>
            <a:ext cx="4726526" cy="6857990"/>
          </a:xfrm>
          <a:prstGeom prst="rect">
            <a:avLst/>
          </a:prstGeom>
        </p:spPr>
      </p:pic>
      <p:grpSp>
        <p:nvGrpSpPr>
          <p:cNvPr id="51" name="Group 50">
            <a:extLst>
              <a:ext uri="{FF2B5EF4-FFF2-40B4-BE49-F238E27FC236}">
                <a16:creationId xmlns:a16="http://schemas.microsoft.com/office/drawing/2014/main" id="{2DE9E2D4-C94D-4382-BD75-9A451C3DC7F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290265" y="-12875"/>
            <a:ext cx="2604396" cy="6890194"/>
            <a:chOff x="2199787" y="-12875"/>
            <a:chExt cx="2679011" cy="6890194"/>
          </a:xfrm>
        </p:grpSpPr>
        <p:sp useBgFill="1">
          <p:nvSpPr>
            <p:cNvPr id="52" name="Rectangle 19">
              <a:extLst>
                <a:ext uri="{FF2B5EF4-FFF2-40B4-BE49-F238E27FC236}">
                  <a16:creationId xmlns:a16="http://schemas.microsoft.com/office/drawing/2014/main" id="{8348A120-519A-4F2A-BE9F-C1CC48B1090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white">
            <a:xfrm>
              <a:off x="2199787" y="-12875"/>
              <a:ext cx="2679011" cy="5301468"/>
            </a:xfrm>
            <a:custGeom>
              <a:avLst/>
              <a:gdLst>
                <a:gd name="connsiteX0" fmla="*/ 0 w 2570017"/>
                <a:gd name="connsiteY0" fmla="*/ 0 h 2554287"/>
                <a:gd name="connsiteX1" fmla="*/ 2570017 w 2570017"/>
                <a:gd name="connsiteY1" fmla="*/ 0 h 2554287"/>
                <a:gd name="connsiteX2" fmla="*/ 2570017 w 2570017"/>
                <a:gd name="connsiteY2" fmla="*/ 2554287 h 2554287"/>
                <a:gd name="connsiteX3" fmla="*/ 0 w 2570017"/>
                <a:gd name="connsiteY3" fmla="*/ 2554287 h 2554287"/>
                <a:gd name="connsiteX4" fmla="*/ 0 w 2570017"/>
                <a:gd name="connsiteY4" fmla="*/ 0 h 2554287"/>
                <a:gd name="connsiteX0" fmla="*/ 904009 w 2570017"/>
                <a:gd name="connsiteY0" fmla="*/ 0 h 2554287"/>
                <a:gd name="connsiteX1" fmla="*/ 2570017 w 2570017"/>
                <a:gd name="connsiteY1" fmla="*/ 0 h 2554287"/>
                <a:gd name="connsiteX2" fmla="*/ 2570017 w 2570017"/>
                <a:gd name="connsiteY2" fmla="*/ 2554287 h 2554287"/>
                <a:gd name="connsiteX3" fmla="*/ 0 w 2570017"/>
                <a:gd name="connsiteY3" fmla="*/ 2554287 h 2554287"/>
                <a:gd name="connsiteX4" fmla="*/ 904009 w 2570017"/>
                <a:gd name="connsiteY4" fmla="*/ 0 h 2554287"/>
                <a:gd name="connsiteX0" fmla="*/ 644236 w 2570017"/>
                <a:gd name="connsiteY0" fmla="*/ 10391 h 2554287"/>
                <a:gd name="connsiteX1" fmla="*/ 2570017 w 2570017"/>
                <a:gd name="connsiteY1" fmla="*/ 0 h 2554287"/>
                <a:gd name="connsiteX2" fmla="*/ 2570017 w 2570017"/>
                <a:gd name="connsiteY2" fmla="*/ 2554287 h 2554287"/>
                <a:gd name="connsiteX3" fmla="*/ 0 w 2570017"/>
                <a:gd name="connsiteY3" fmla="*/ 2554287 h 2554287"/>
                <a:gd name="connsiteX4" fmla="*/ 644236 w 2570017"/>
                <a:gd name="connsiteY4" fmla="*/ 10391 h 2554287"/>
                <a:gd name="connsiteX0" fmla="*/ 633845 w 2570017"/>
                <a:gd name="connsiteY0" fmla="*/ 0 h 2554287"/>
                <a:gd name="connsiteX1" fmla="*/ 2570017 w 2570017"/>
                <a:gd name="connsiteY1" fmla="*/ 0 h 2554287"/>
                <a:gd name="connsiteX2" fmla="*/ 2570017 w 2570017"/>
                <a:gd name="connsiteY2" fmla="*/ 2554287 h 2554287"/>
                <a:gd name="connsiteX3" fmla="*/ 0 w 2570017"/>
                <a:gd name="connsiteY3" fmla="*/ 2554287 h 2554287"/>
                <a:gd name="connsiteX4" fmla="*/ 633845 w 2570017"/>
                <a:gd name="connsiteY4" fmla="*/ 0 h 2554287"/>
                <a:gd name="connsiteX0" fmla="*/ 675409 w 2611581"/>
                <a:gd name="connsiteY0" fmla="*/ 0 h 2554287"/>
                <a:gd name="connsiteX1" fmla="*/ 2611581 w 2611581"/>
                <a:gd name="connsiteY1" fmla="*/ 0 h 2554287"/>
                <a:gd name="connsiteX2" fmla="*/ 2611581 w 2611581"/>
                <a:gd name="connsiteY2" fmla="*/ 2554287 h 2554287"/>
                <a:gd name="connsiteX3" fmla="*/ 0 w 2611581"/>
                <a:gd name="connsiteY3" fmla="*/ 2554287 h 2554287"/>
                <a:gd name="connsiteX4" fmla="*/ 675409 w 2611581"/>
                <a:gd name="connsiteY4" fmla="*/ 0 h 2554287"/>
                <a:gd name="connsiteX0" fmla="*/ 650979 w 2587151"/>
                <a:gd name="connsiteY0" fmla="*/ 0 h 2554287"/>
                <a:gd name="connsiteX1" fmla="*/ 2587151 w 2587151"/>
                <a:gd name="connsiteY1" fmla="*/ 0 h 2554287"/>
                <a:gd name="connsiteX2" fmla="*/ 2587151 w 2587151"/>
                <a:gd name="connsiteY2" fmla="*/ 2554287 h 2554287"/>
                <a:gd name="connsiteX3" fmla="*/ 0 w 2587151"/>
                <a:gd name="connsiteY3" fmla="*/ 2548595 h 2554287"/>
                <a:gd name="connsiteX4" fmla="*/ 650979 w 2587151"/>
                <a:gd name="connsiteY4" fmla="*/ 0 h 2554287"/>
                <a:gd name="connsiteX0" fmla="*/ 730379 w 2587151"/>
                <a:gd name="connsiteY0" fmla="*/ 5692 h 2554287"/>
                <a:gd name="connsiteX1" fmla="*/ 2587151 w 2587151"/>
                <a:gd name="connsiteY1" fmla="*/ 0 h 2554287"/>
                <a:gd name="connsiteX2" fmla="*/ 2587151 w 2587151"/>
                <a:gd name="connsiteY2" fmla="*/ 2554287 h 2554287"/>
                <a:gd name="connsiteX3" fmla="*/ 0 w 2587151"/>
                <a:gd name="connsiteY3" fmla="*/ 2548595 h 2554287"/>
                <a:gd name="connsiteX4" fmla="*/ 730379 w 2587151"/>
                <a:gd name="connsiteY4" fmla="*/ 5692 h 2554287"/>
                <a:gd name="connsiteX0" fmla="*/ 864750 w 2587151"/>
                <a:gd name="connsiteY0" fmla="*/ 2847 h 2554287"/>
                <a:gd name="connsiteX1" fmla="*/ 2587151 w 2587151"/>
                <a:gd name="connsiteY1" fmla="*/ 0 h 2554287"/>
                <a:gd name="connsiteX2" fmla="*/ 2587151 w 2587151"/>
                <a:gd name="connsiteY2" fmla="*/ 2554287 h 2554287"/>
                <a:gd name="connsiteX3" fmla="*/ 0 w 2587151"/>
                <a:gd name="connsiteY3" fmla="*/ 2548595 h 2554287"/>
                <a:gd name="connsiteX4" fmla="*/ 864750 w 2587151"/>
                <a:gd name="connsiteY4" fmla="*/ 2847 h 2554287"/>
                <a:gd name="connsiteX0" fmla="*/ 883073 w 2587151"/>
                <a:gd name="connsiteY0" fmla="*/ 1 h 2554287"/>
                <a:gd name="connsiteX1" fmla="*/ 2587151 w 2587151"/>
                <a:gd name="connsiteY1" fmla="*/ 0 h 2554287"/>
                <a:gd name="connsiteX2" fmla="*/ 2587151 w 2587151"/>
                <a:gd name="connsiteY2" fmla="*/ 2554287 h 2554287"/>
                <a:gd name="connsiteX3" fmla="*/ 0 w 2587151"/>
                <a:gd name="connsiteY3" fmla="*/ 2548595 h 2554287"/>
                <a:gd name="connsiteX4" fmla="*/ 883073 w 2587151"/>
                <a:gd name="connsiteY4" fmla="*/ 1 h 2554287"/>
                <a:gd name="connsiteX0" fmla="*/ 895288 w 2599366"/>
                <a:gd name="connsiteY0" fmla="*/ 1 h 2554287"/>
                <a:gd name="connsiteX1" fmla="*/ 2599366 w 2599366"/>
                <a:gd name="connsiteY1" fmla="*/ 0 h 2554287"/>
                <a:gd name="connsiteX2" fmla="*/ 2599366 w 2599366"/>
                <a:gd name="connsiteY2" fmla="*/ 2554287 h 2554287"/>
                <a:gd name="connsiteX3" fmla="*/ 0 w 2599366"/>
                <a:gd name="connsiteY3" fmla="*/ 2542904 h 2554287"/>
                <a:gd name="connsiteX4" fmla="*/ 895288 w 2599366"/>
                <a:gd name="connsiteY4" fmla="*/ 1 h 2554287"/>
                <a:gd name="connsiteX0" fmla="*/ 895288 w 2599366"/>
                <a:gd name="connsiteY0" fmla="*/ 1 h 2554287"/>
                <a:gd name="connsiteX1" fmla="*/ 2599366 w 2599366"/>
                <a:gd name="connsiteY1" fmla="*/ 0 h 2554287"/>
                <a:gd name="connsiteX2" fmla="*/ 2599366 w 2599366"/>
                <a:gd name="connsiteY2" fmla="*/ 2554287 h 2554287"/>
                <a:gd name="connsiteX3" fmla="*/ 0 w 2599366"/>
                <a:gd name="connsiteY3" fmla="*/ 2542904 h 2554287"/>
                <a:gd name="connsiteX4" fmla="*/ 895288 w 2599366"/>
                <a:gd name="connsiteY4" fmla="*/ 1 h 2554287"/>
                <a:gd name="connsiteX0" fmla="*/ 895288 w 2611581"/>
                <a:gd name="connsiteY0" fmla="*/ 1 h 2565670"/>
                <a:gd name="connsiteX1" fmla="*/ 2599366 w 2611581"/>
                <a:gd name="connsiteY1" fmla="*/ 0 h 2565670"/>
                <a:gd name="connsiteX2" fmla="*/ 2611581 w 2611581"/>
                <a:gd name="connsiteY2" fmla="*/ 2565670 h 2565670"/>
                <a:gd name="connsiteX3" fmla="*/ 0 w 2611581"/>
                <a:gd name="connsiteY3" fmla="*/ 2542904 h 2565670"/>
                <a:gd name="connsiteX4" fmla="*/ 895288 w 2611581"/>
                <a:gd name="connsiteY4" fmla="*/ 1 h 2565670"/>
                <a:gd name="connsiteX0" fmla="*/ 895288 w 2611581"/>
                <a:gd name="connsiteY0" fmla="*/ 1 h 2565670"/>
                <a:gd name="connsiteX1" fmla="*/ 2599366 w 2611581"/>
                <a:gd name="connsiteY1" fmla="*/ 0 h 2565670"/>
                <a:gd name="connsiteX2" fmla="*/ 2611581 w 2611581"/>
                <a:gd name="connsiteY2" fmla="*/ 2565670 h 2565670"/>
                <a:gd name="connsiteX3" fmla="*/ 0 w 2611581"/>
                <a:gd name="connsiteY3" fmla="*/ 2542904 h 2565670"/>
                <a:gd name="connsiteX4" fmla="*/ 895288 w 2611581"/>
                <a:gd name="connsiteY4" fmla="*/ 1 h 2565670"/>
                <a:gd name="connsiteX0" fmla="*/ 895288 w 2611581"/>
                <a:gd name="connsiteY0" fmla="*/ 1 h 2565670"/>
                <a:gd name="connsiteX1" fmla="*/ 2599366 w 2611581"/>
                <a:gd name="connsiteY1" fmla="*/ 0 h 2565670"/>
                <a:gd name="connsiteX2" fmla="*/ 2611581 w 2611581"/>
                <a:gd name="connsiteY2" fmla="*/ 2565670 h 2565670"/>
                <a:gd name="connsiteX3" fmla="*/ 0 w 2611581"/>
                <a:gd name="connsiteY3" fmla="*/ 2545750 h 2565670"/>
                <a:gd name="connsiteX4" fmla="*/ 895288 w 2611581"/>
                <a:gd name="connsiteY4" fmla="*/ 1 h 2565670"/>
                <a:gd name="connsiteX0" fmla="*/ 1544433 w 3260726"/>
                <a:gd name="connsiteY0" fmla="*/ 1 h 2565670"/>
                <a:gd name="connsiteX1" fmla="*/ 3248511 w 3260726"/>
                <a:gd name="connsiteY1" fmla="*/ 0 h 2565670"/>
                <a:gd name="connsiteX2" fmla="*/ 3260726 w 3260726"/>
                <a:gd name="connsiteY2" fmla="*/ 2565670 h 2565670"/>
                <a:gd name="connsiteX3" fmla="*/ 0 w 3260726"/>
                <a:gd name="connsiteY3" fmla="*/ 2521058 h 2565670"/>
                <a:gd name="connsiteX4" fmla="*/ 1544433 w 3260726"/>
                <a:gd name="connsiteY4" fmla="*/ 1 h 2565670"/>
                <a:gd name="connsiteX0" fmla="*/ 921784 w 3260726"/>
                <a:gd name="connsiteY0" fmla="*/ 12347 h 2565670"/>
                <a:gd name="connsiteX1" fmla="*/ 3248511 w 3260726"/>
                <a:gd name="connsiteY1" fmla="*/ 0 h 2565670"/>
                <a:gd name="connsiteX2" fmla="*/ 3260726 w 3260726"/>
                <a:gd name="connsiteY2" fmla="*/ 2565670 h 2565670"/>
                <a:gd name="connsiteX3" fmla="*/ 0 w 3260726"/>
                <a:gd name="connsiteY3" fmla="*/ 2521058 h 2565670"/>
                <a:gd name="connsiteX4" fmla="*/ 921784 w 3260726"/>
                <a:gd name="connsiteY4" fmla="*/ 12347 h 2565670"/>
                <a:gd name="connsiteX0" fmla="*/ 921784 w 3260726"/>
                <a:gd name="connsiteY0" fmla="*/ 12347 h 2565670"/>
                <a:gd name="connsiteX1" fmla="*/ 2321160 w 3260726"/>
                <a:gd name="connsiteY1" fmla="*/ 0 h 2565670"/>
                <a:gd name="connsiteX2" fmla="*/ 3260726 w 3260726"/>
                <a:gd name="connsiteY2" fmla="*/ 2565670 h 2565670"/>
                <a:gd name="connsiteX3" fmla="*/ 0 w 3260726"/>
                <a:gd name="connsiteY3" fmla="*/ 2521058 h 2565670"/>
                <a:gd name="connsiteX4" fmla="*/ 921784 w 3260726"/>
                <a:gd name="connsiteY4" fmla="*/ 12347 h 2565670"/>
                <a:gd name="connsiteX0" fmla="*/ 921784 w 2322228"/>
                <a:gd name="connsiteY0" fmla="*/ 12347 h 2565670"/>
                <a:gd name="connsiteX1" fmla="*/ 2321160 w 2322228"/>
                <a:gd name="connsiteY1" fmla="*/ 0 h 2565670"/>
                <a:gd name="connsiteX2" fmla="*/ 2320129 w 2322228"/>
                <a:gd name="connsiteY2" fmla="*/ 2565670 h 2565670"/>
                <a:gd name="connsiteX3" fmla="*/ 0 w 2322228"/>
                <a:gd name="connsiteY3" fmla="*/ 2521058 h 2565670"/>
                <a:gd name="connsiteX4" fmla="*/ 921784 w 2322228"/>
                <a:gd name="connsiteY4" fmla="*/ 12347 h 2565670"/>
                <a:gd name="connsiteX0" fmla="*/ 921784 w 2322228"/>
                <a:gd name="connsiteY0" fmla="*/ 0 h 2571841"/>
                <a:gd name="connsiteX1" fmla="*/ 2321160 w 2322228"/>
                <a:gd name="connsiteY1" fmla="*/ 6171 h 2571841"/>
                <a:gd name="connsiteX2" fmla="*/ 2320129 w 2322228"/>
                <a:gd name="connsiteY2" fmla="*/ 2571841 h 2571841"/>
                <a:gd name="connsiteX3" fmla="*/ 0 w 2322228"/>
                <a:gd name="connsiteY3" fmla="*/ 2527229 h 2571841"/>
                <a:gd name="connsiteX4" fmla="*/ 921784 w 2322228"/>
                <a:gd name="connsiteY4" fmla="*/ 0 h 2571841"/>
                <a:gd name="connsiteX0" fmla="*/ 921784 w 2611583"/>
                <a:gd name="connsiteY0" fmla="*/ 0 h 2540977"/>
                <a:gd name="connsiteX1" fmla="*/ 2321160 w 2611583"/>
                <a:gd name="connsiteY1" fmla="*/ 6171 h 2540977"/>
                <a:gd name="connsiteX2" fmla="*/ 2611583 w 2611583"/>
                <a:gd name="connsiteY2" fmla="*/ 2540977 h 2540977"/>
                <a:gd name="connsiteX3" fmla="*/ 0 w 2611583"/>
                <a:gd name="connsiteY3" fmla="*/ 2527229 h 2540977"/>
                <a:gd name="connsiteX4" fmla="*/ 921784 w 2611583"/>
                <a:gd name="connsiteY4" fmla="*/ 0 h 2540977"/>
                <a:gd name="connsiteX0" fmla="*/ 921784 w 2611583"/>
                <a:gd name="connsiteY0" fmla="*/ 2 h 2540979"/>
                <a:gd name="connsiteX1" fmla="*/ 2572870 w 2611583"/>
                <a:gd name="connsiteY1" fmla="*/ 0 h 2540979"/>
                <a:gd name="connsiteX2" fmla="*/ 2611583 w 2611583"/>
                <a:gd name="connsiteY2" fmla="*/ 2540979 h 2540979"/>
                <a:gd name="connsiteX3" fmla="*/ 0 w 2611583"/>
                <a:gd name="connsiteY3" fmla="*/ 2527231 h 2540979"/>
                <a:gd name="connsiteX4" fmla="*/ 921784 w 2611583"/>
                <a:gd name="connsiteY4" fmla="*/ 2 h 2540979"/>
                <a:gd name="connsiteX0" fmla="*/ 921784 w 2705467"/>
                <a:gd name="connsiteY0" fmla="*/ 0 h 2540977"/>
                <a:gd name="connsiteX1" fmla="*/ 2705349 w 2705467"/>
                <a:gd name="connsiteY1" fmla="*/ 6171 h 2540977"/>
                <a:gd name="connsiteX2" fmla="*/ 2611583 w 2705467"/>
                <a:gd name="connsiteY2" fmla="*/ 2540977 h 2540977"/>
                <a:gd name="connsiteX3" fmla="*/ 0 w 2705467"/>
                <a:gd name="connsiteY3" fmla="*/ 2527229 h 2540977"/>
                <a:gd name="connsiteX4" fmla="*/ 921784 w 2705467"/>
                <a:gd name="connsiteY4" fmla="*/ 0 h 2540977"/>
                <a:gd name="connsiteX0" fmla="*/ 921784 w 2718702"/>
                <a:gd name="connsiteY0" fmla="*/ 2 h 2540979"/>
                <a:gd name="connsiteX1" fmla="*/ 2718597 w 2718702"/>
                <a:gd name="connsiteY1" fmla="*/ 0 h 2540979"/>
                <a:gd name="connsiteX2" fmla="*/ 2611583 w 2718702"/>
                <a:gd name="connsiteY2" fmla="*/ 2540979 h 2540979"/>
                <a:gd name="connsiteX3" fmla="*/ 0 w 2718702"/>
                <a:gd name="connsiteY3" fmla="*/ 2527231 h 2540979"/>
                <a:gd name="connsiteX4" fmla="*/ 921784 w 2718702"/>
                <a:gd name="connsiteY4" fmla="*/ 2 h 2540979"/>
                <a:gd name="connsiteX0" fmla="*/ 921784 w 2679012"/>
                <a:gd name="connsiteY0" fmla="*/ 0 h 2540977"/>
                <a:gd name="connsiteX1" fmla="*/ 2678853 w 2679012"/>
                <a:gd name="connsiteY1" fmla="*/ 6171 h 2540977"/>
                <a:gd name="connsiteX2" fmla="*/ 2611583 w 2679012"/>
                <a:gd name="connsiteY2" fmla="*/ 2540977 h 2540977"/>
                <a:gd name="connsiteX3" fmla="*/ 0 w 2679012"/>
                <a:gd name="connsiteY3" fmla="*/ 2527229 h 2540977"/>
                <a:gd name="connsiteX4" fmla="*/ 921784 w 2679012"/>
                <a:gd name="connsiteY4" fmla="*/ 0 h 254097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79012" h="2540977">
                  <a:moveTo>
                    <a:pt x="921784" y="0"/>
                  </a:moveTo>
                  <a:lnTo>
                    <a:pt x="2678853" y="6171"/>
                  </a:lnTo>
                  <a:cubicBezTo>
                    <a:pt x="2682925" y="861394"/>
                    <a:pt x="2607511" y="1685754"/>
                    <a:pt x="2611583" y="2540977"/>
                  </a:cubicBezTo>
                  <a:lnTo>
                    <a:pt x="0" y="2527229"/>
                  </a:lnTo>
                  <a:lnTo>
                    <a:pt x="921784" y="0"/>
                  </a:lnTo>
                  <a:close/>
                </a:path>
              </a:pathLst>
            </a:custGeom>
            <a:blipFill rotWithShape="0">
              <a:blip r:embed="rId2">
                <a:duotone>
                  <a:schemeClr val="bg2">
                    <a:shade val="76000"/>
                    <a:satMod val="180000"/>
                  </a:schemeClr>
                  <a:schemeClr val="bg2">
                    <a:tint val="80000"/>
                    <a:satMod val="120000"/>
                    <a:lumMod val="180000"/>
                  </a:schemeClr>
                </a:duotone>
              </a:blip>
              <a:stretch>
                <a:fillRect l="-114598" r="-265621" b="-28686"/>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53" name="Rectangle 20">
              <a:extLst>
                <a:ext uri="{FF2B5EF4-FFF2-40B4-BE49-F238E27FC236}">
                  <a16:creationId xmlns:a16="http://schemas.microsoft.com/office/drawing/2014/main" id="{8AE68E3F-5084-4FF1-9164-9A44B19D390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white">
            <a:xfrm>
              <a:off x="2211875" y="5257482"/>
              <a:ext cx="2586931" cy="1619837"/>
            </a:xfrm>
            <a:custGeom>
              <a:avLst/>
              <a:gdLst>
                <a:gd name="connsiteX0" fmla="*/ 0 w 2611581"/>
                <a:gd name="connsiteY0" fmla="*/ 0 h 4303713"/>
                <a:gd name="connsiteX1" fmla="*/ 2611581 w 2611581"/>
                <a:gd name="connsiteY1" fmla="*/ 0 h 4303713"/>
                <a:gd name="connsiteX2" fmla="*/ 2611581 w 2611581"/>
                <a:gd name="connsiteY2" fmla="*/ 4303713 h 4303713"/>
                <a:gd name="connsiteX3" fmla="*/ 0 w 2611581"/>
                <a:gd name="connsiteY3" fmla="*/ 4303713 h 4303713"/>
                <a:gd name="connsiteX4" fmla="*/ 0 w 2611581"/>
                <a:gd name="connsiteY4" fmla="*/ 0 h 4303713"/>
                <a:gd name="connsiteX0" fmla="*/ 0 w 2611581"/>
                <a:gd name="connsiteY0" fmla="*/ 0 h 4314104"/>
                <a:gd name="connsiteX1" fmla="*/ 2611581 w 2611581"/>
                <a:gd name="connsiteY1" fmla="*/ 0 h 4314104"/>
                <a:gd name="connsiteX2" fmla="*/ 2611581 w 2611581"/>
                <a:gd name="connsiteY2" fmla="*/ 4303713 h 4314104"/>
                <a:gd name="connsiteX3" fmla="*/ 1693718 w 2611581"/>
                <a:gd name="connsiteY3" fmla="*/ 4314104 h 4314104"/>
                <a:gd name="connsiteX4" fmla="*/ 0 w 2611581"/>
                <a:gd name="connsiteY4" fmla="*/ 0 h 4314104"/>
                <a:gd name="connsiteX0" fmla="*/ 0 w 2611581"/>
                <a:gd name="connsiteY0" fmla="*/ 0 h 4314104"/>
                <a:gd name="connsiteX1" fmla="*/ 2611581 w 2611581"/>
                <a:gd name="connsiteY1" fmla="*/ 0 h 4314104"/>
                <a:gd name="connsiteX2" fmla="*/ 2611581 w 2611581"/>
                <a:gd name="connsiteY2" fmla="*/ 4303713 h 4314104"/>
                <a:gd name="connsiteX3" fmla="*/ 1963882 w 2611581"/>
                <a:gd name="connsiteY3" fmla="*/ 4314104 h 4314104"/>
                <a:gd name="connsiteX4" fmla="*/ 0 w 2611581"/>
                <a:gd name="connsiteY4" fmla="*/ 0 h 4314104"/>
                <a:gd name="connsiteX0" fmla="*/ 0 w 2611581"/>
                <a:gd name="connsiteY0" fmla="*/ 0 h 4303713"/>
                <a:gd name="connsiteX1" fmla="*/ 2611581 w 2611581"/>
                <a:gd name="connsiteY1" fmla="*/ 0 h 4303713"/>
                <a:gd name="connsiteX2" fmla="*/ 2611581 w 2611581"/>
                <a:gd name="connsiteY2" fmla="*/ 4303713 h 4303713"/>
                <a:gd name="connsiteX3" fmla="*/ 2213264 w 2611581"/>
                <a:gd name="connsiteY3" fmla="*/ 4293322 h 4303713"/>
                <a:gd name="connsiteX4" fmla="*/ 0 w 2611581"/>
                <a:gd name="connsiteY4" fmla="*/ 0 h 4303713"/>
                <a:gd name="connsiteX0" fmla="*/ 0 w 2611581"/>
                <a:gd name="connsiteY0" fmla="*/ 0 h 4303713"/>
                <a:gd name="connsiteX1" fmla="*/ 2611581 w 2611581"/>
                <a:gd name="connsiteY1" fmla="*/ 0 h 4303713"/>
                <a:gd name="connsiteX2" fmla="*/ 2611581 w 2611581"/>
                <a:gd name="connsiteY2" fmla="*/ 4303713 h 4303713"/>
                <a:gd name="connsiteX3" fmla="*/ 2171701 w 2611581"/>
                <a:gd name="connsiteY3" fmla="*/ 3638695 h 4303713"/>
                <a:gd name="connsiteX4" fmla="*/ 0 w 2611581"/>
                <a:gd name="connsiteY4" fmla="*/ 0 h 4303713"/>
                <a:gd name="connsiteX0" fmla="*/ 0 w 2720934"/>
                <a:gd name="connsiteY0" fmla="*/ 268283 h 4303713"/>
                <a:gd name="connsiteX1" fmla="*/ 2720934 w 2720934"/>
                <a:gd name="connsiteY1" fmla="*/ 0 h 4303713"/>
                <a:gd name="connsiteX2" fmla="*/ 2720934 w 2720934"/>
                <a:gd name="connsiteY2" fmla="*/ 4303713 h 4303713"/>
                <a:gd name="connsiteX3" fmla="*/ 2281054 w 2720934"/>
                <a:gd name="connsiteY3" fmla="*/ 3638695 h 4303713"/>
                <a:gd name="connsiteX4" fmla="*/ 0 w 2720934"/>
                <a:gd name="connsiteY4" fmla="*/ 268283 h 4303713"/>
                <a:gd name="connsiteX0" fmla="*/ 0 w 2720934"/>
                <a:gd name="connsiteY0" fmla="*/ 268283 h 4303713"/>
                <a:gd name="connsiteX1" fmla="*/ 2720934 w 2720934"/>
                <a:gd name="connsiteY1" fmla="*/ 0 h 4303713"/>
                <a:gd name="connsiteX2" fmla="*/ 2720934 w 2720934"/>
                <a:gd name="connsiteY2" fmla="*/ 4303713 h 4303713"/>
                <a:gd name="connsiteX3" fmla="*/ 2264231 w 2720934"/>
                <a:gd name="connsiteY3" fmla="*/ 3717600 h 4303713"/>
                <a:gd name="connsiteX4" fmla="*/ 0 w 2720934"/>
                <a:gd name="connsiteY4" fmla="*/ 268283 h 4303713"/>
                <a:gd name="connsiteX0" fmla="*/ 0 w 2720934"/>
                <a:gd name="connsiteY0" fmla="*/ 268283 h 4335275"/>
                <a:gd name="connsiteX1" fmla="*/ 2720934 w 2720934"/>
                <a:gd name="connsiteY1" fmla="*/ 0 h 4335275"/>
                <a:gd name="connsiteX2" fmla="*/ 2653639 w 2720934"/>
                <a:gd name="connsiteY2" fmla="*/ 4335275 h 4335275"/>
                <a:gd name="connsiteX3" fmla="*/ 2264231 w 2720934"/>
                <a:gd name="connsiteY3" fmla="*/ 3717600 h 4335275"/>
                <a:gd name="connsiteX4" fmla="*/ 0 w 2720934"/>
                <a:gd name="connsiteY4" fmla="*/ 268283 h 4335275"/>
                <a:gd name="connsiteX0" fmla="*/ 0 w 2737757"/>
                <a:gd name="connsiteY0" fmla="*/ 236721 h 4335275"/>
                <a:gd name="connsiteX1" fmla="*/ 2737757 w 2737757"/>
                <a:gd name="connsiteY1" fmla="*/ 0 h 4335275"/>
                <a:gd name="connsiteX2" fmla="*/ 2670462 w 2737757"/>
                <a:gd name="connsiteY2" fmla="*/ 4335275 h 4335275"/>
                <a:gd name="connsiteX3" fmla="*/ 2281054 w 2737757"/>
                <a:gd name="connsiteY3" fmla="*/ 3717600 h 4335275"/>
                <a:gd name="connsiteX4" fmla="*/ 0 w 2737757"/>
                <a:gd name="connsiteY4" fmla="*/ 236721 h 4335275"/>
                <a:gd name="connsiteX0" fmla="*/ 0 w 2729346"/>
                <a:gd name="connsiteY0" fmla="*/ 0 h 4098554"/>
                <a:gd name="connsiteX1" fmla="*/ 2729346 w 2729346"/>
                <a:gd name="connsiteY1" fmla="*/ 126250 h 4098554"/>
                <a:gd name="connsiteX2" fmla="*/ 2670462 w 2729346"/>
                <a:gd name="connsiteY2" fmla="*/ 4098554 h 4098554"/>
                <a:gd name="connsiteX3" fmla="*/ 2281054 w 2729346"/>
                <a:gd name="connsiteY3" fmla="*/ 3480879 h 4098554"/>
                <a:gd name="connsiteX4" fmla="*/ 0 w 2729346"/>
                <a:gd name="connsiteY4" fmla="*/ 0 h 4098554"/>
                <a:gd name="connsiteX0" fmla="*/ 0 w 2720934"/>
                <a:gd name="connsiteY0" fmla="*/ 0 h 4098554"/>
                <a:gd name="connsiteX1" fmla="*/ 2720934 w 2720934"/>
                <a:gd name="connsiteY1" fmla="*/ 31562 h 4098554"/>
                <a:gd name="connsiteX2" fmla="*/ 2670462 w 2720934"/>
                <a:gd name="connsiteY2" fmla="*/ 4098554 h 4098554"/>
                <a:gd name="connsiteX3" fmla="*/ 2281054 w 2720934"/>
                <a:gd name="connsiteY3" fmla="*/ 3480879 h 4098554"/>
                <a:gd name="connsiteX4" fmla="*/ 0 w 2720934"/>
                <a:gd name="connsiteY4" fmla="*/ 0 h 4098554"/>
                <a:gd name="connsiteX0" fmla="*/ 0 w 2720934"/>
                <a:gd name="connsiteY0" fmla="*/ 15782 h 4114336"/>
                <a:gd name="connsiteX1" fmla="*/ 2720934 w 2720934"/>
                <a:gd name="connsiteY1" fmla="*/ 0 h 4114336"/>
                <a:gd name="connsiteX2" fmla="*/ 2670462 w 2720934"/>
                <a:gd name="connsiteY2" fmla="*/ 4114336 h 4114336"/>
                <a:gd name="connsiteX3" fmla="*/ 2281054 w 2720934"/>
                <a:gd name="connsiteY3" fmla="*/ 3496661 h 4114336"/>
                <a:gd name="connsiteX4" fmla="*/ 0 w 2720934"/>
                <a:gd name="connsiteY4" fmla="*/ 15782 h 4114336"/>
                <a:gd name="connsiteX0" fmla="*/ 0 w 2820289"/>
                <a:gd name="connsiteY0" fmla="*/ 15782 h 4114336"/>
                <a:gd name="connsiteX1" fmla="*/ 2820289 w 2820289"/>
                <a:gd name="connsiteY1" fmla="*/ 0 h 4114336"/>
                <a:gd name="connsiteX2" fmla="*/ 2769817 w 2820289"/>
                <a:gd name="connsiteY2" fmla="*/ 4114336 h 4114336"/>
                <a:gd name="connsiteX3" fmla="*/ 2380409 w 2820289"/>
                <a:gd name="connsiteY3" fmla="*/ 3496661 h 4114336"/>
                <a:gd name="connsiteX4" fmla="*/ 0 w 2820289"/>
                <a:gd name="connsiteY4" fmla="*/ 15782 h 4114336"/>
                <a:gd name="connsiteX0" fmla="*/ 0 w 2820289"/>
                <a:gd name="connsiteY0" fmla="*/ 15782 h 4114336"/>
                <a:gd name="connsiteX1" fmla="*/ 2820289 w 2820289"/>
                <a:gd name="connsiteY1" fmla="*/ 0 h 4114336"/>
                <a:gd name="connsiteX2" fmla="*/ 2769817 w 2820289"/>
                <a:gd name="connsiteY2" fmla="*/ 4114336 h 4114336"/>
                <a:gd name="connsiteX3" fmla="*/ 2362876 w 2820289"/>
                <a:gd name="connsiteY3" fmla="*/ 3517980 h 4114336"/>
                <a:gd name="connsiteX4" fmla="*/ 0 w 2820289"/>
                <a:gd name="connsiteY4" fmla="*/ 15782 h 4114336"/>
                <a:gd name="connsiteX0" fmla="*/ 0 w 2820289"/>
                <a:gd name="connsiteY0" fmla="*/ 15782 h 4114336"/>
                <a:gd name="connsiteX1" fmla="*/ 2820289 w 2820289"/>
                <a:gd name="connsiteY1" fmla="*/ 0 h 4114336"/>
                <a:gd name="connsiteX2" fmla="*/ 2763972 w 2820289"/>
                <a:gd name="connsiteY2" fmla="*/ 4114336 h 4114336"/>
                <a:gd name="connsiteX3" fmla="*/ 2362876 w 2820289"/>
                <a:gd name="connsiteY3" fmla="*/ 3517980 h 4114336"/>
                <a:gd name="connsiteX4" fmla="*/ 0 w 2820289"/>
                <a:gd name="connsiteY4" fmla="*/ 15782 h 4114336"/>
                <a:gd name="connsiteX0" fmla="*/ 0 w 3721149"/>
                <a:gd name="connsiteY0" fmla="*/ 0 h 4269703"/>
                <a:gd name="connsiteX1" fmla="*/ 3721149 w 3721149"/>
                <a:gd name="connsiteY1" fmla="*/ 155367 h 4269703"/>
                <a:gd name="connsiteX2" fmla="*/ 3664832 w 3721149"/>
                <a:gd name="connsiteY2" fmla="*/ 4269703 h 4269703"/>
                <a:gd name="connsiteX3" fmla="*/ 3263736 w 3721149"/>
                <a:gd name="connsiteY3" fmla="*/ 3673347 h 4269703"/>
                <a:gd name="connsiteX4" fmla="*/ 0 w 3721149"/>
                <a:gd name="connsiteY4" fmla="*/ 0 h 4269703"/>
                <a:gd name="connsiteX0" fmla="*/ 0 w 3721149"/>
                <a:gd name="connsiteY0" fmla="*/ 0 h 4289488"/>
                <a:gd name="connsiteX1" fmla="*/ 3721149 w 3721149"/>
                <a:gd name="connsiteY1" fmla="*/ 155367 h 4289488"/>
                <a:gd name="connsiteX2" fmla="*/ 3664832 w 3721149"/>
                <a:gd name="connsiteY2" fmla="*/ 4269703 h 4289488"/>
                <a:gd name="connsiteX3" fmla="*/ 1705997 w 3721149"/>
                <a:gd name="connsiteY3" fmla="*/ 4289488 h 4289488"/>
                <a:gd name="connsiteX4" fmla="*/ 0 w 3721149"/>
                <a:gd name="connsiteY4" fmla="*/ 0 h 4289488"/>
                <a:gd name="connsiteX0" fmla="*/ 0 w 3664846"/>
                <a:gd name="connsiteY0" fmla="*/ 15785 h 4305273"/>
                <a:gd name="connsiteX1" fmla="*/ 3664846 w 3664846"/>
                <a:gd name="connsiteY1" fmla="*/ 0 h 4305273"/>
                <a:gd name="connsiteX2" fmla="*/ 3664832 w 3664846"/>
                <a:gd name="connsiteY2" fmla="*/ 4285488 h 4305273"/>
                <a:gd name="connsiteX3" fmla="*/ 1705997 w 3664846"/>
                <a:gd name="connsiteY3" fmla="*/ 4305273 h 4305273"/>
                <a:gd name="connsiteX4" fmla="*/ 0 w 3664846"/>
                <a:gd name="connsiteY4" fmla="*/ 15785 h 43052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64846" h="4305273">
                  <a:moveTo>
                    <a:pt x="0" y="15785"/>
                  </a:moveTo>
                  <a:lnTo>
                    <a:pt x="3664846" y="0"/>
                  </a:lnTo>
                  <a:cubicBezTo>
                    <a:pt x="3664841" y="1428496"/>
                    <a:pt x="3664837" y="2856992"/>
                    <a:pt x="3664832" y="4285488"/>
                  </a:cubicBezTo>
                  <a:lnTo>
                    <a:pt x="1705997" y="4305273"/>
                  </a:lnTo>
                  <a:lnTo>
                    <a:pt x="0" y="15785"/>
                  </a:lnTo>
                  <a:close/>
                </a:path>
              </a:pathLst>
            </a:custGeom>
            <a:blipFill rotWithShape="0">
              <a:blip r:embed="rId2">
                <a:duotone>
                  <a:schemeClr val="bg2">
                    <a:shade val="76000"/>
                    <a:satMod val="180000"/>
                  </a:schemeClr>
                  <a:schemeClr val="bg2">
                    <a:tint val="80000"/>
                    <a:satMod val="120000"/>
                    <a:lumMod val="180000"/>
                  </a:schemeClr>
                </a:duotone>
              </a:blip>
              <a:stretch>
                <a:fillRect l="-163116" t="-323529" r="-398251"/>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55" name="Group 54">
            <a:extLst>
              <a:ext uri="{FF2B5EF4-FFF2-40B4-BE49-F238E27FC236}">
                <a16:creationId xmlns:a16="http://schemas.microsoft.com/office/drawing/2014/main" id="{7884AB1D-699B-435C-BC0A-D649097B95E3}"/>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360612" y="0"/>
            <a:ext cx="2436813" cy="6858001"/>
            <a:chOff x="1320800" y="0"/>
            <a:chExt cx="2436813" cy="6858001"/>
          </a:xfrm>
        </p:grpSpPr>
        <p:sp>
          <p:nvSpPr>
            <p:cNvPr id="56" name="Freeform 6">
              <a:extLst>
                <a:ext uri="{FF2B5EF4-FFF2-40B4-BE49-F238E27FC236}">
                  <a16:creationId xmlns:a16="http://schemas.microsoft.com/office/drawing/2014/main" id="{E081C1DB-D6A0-4ED6-A4FC-16466E903CD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0"/>
              <a:ext cx="1122363" cy="5329238"/>
            </a:xfrm>
            <a:custGeom>
              <a:avLst/>
              <a:gdLst/>
              <a:ahLst/>
              <a:cxnLst/>
              <a:rect l="0" t="0" r="r" b="b"/>
              <a:pathLst>
                <a:path w="707" h="3357">
                  <a:moveTo>
                    <a:pt x="0" y="3330"/>
                  </a:moveTo>
                  <a:lnTo>
                    <a:pt x="156" y="3357"/>
                  </a:lnTo>
                  <a:lnTo>
                    <a:pt x="707" y="0"/>
                  </a:lnTo>
                  <a:lnTo>
                    <a:pt x="547" y="0"/>
                  </a:lnTo>
                  <a:lnTo>
                    <a:pt x="0" y="3330"/>
                  </a:lnTo>
                  <a:close/>
                </a:path>
              </a:pathLst>
            </a:custGeom>
            <a:solidFill>
              <a:schemeClr val="accent1"/>
            </a:solidFill>
            <a:ln>
              <a:noFill/>
            </a:ln>
          </p:spPr>
          <p:txBody>
            <a:bodyPr/>
            <a:lstStyle/>
            <a:p>
              <a:endParaRPr lang="en-US"/>
            </a:p>
          </p:txBody>
        </p:sp>
        <p:sp>
          <p:nvSpPr>
            <p:cNvPr id="57" name="Freeform 7">
              <a:extLst>
                <a:ext uri="{FF2B5EF4-FFF2-40B4-BE49-F238E27FC236}">
                  <a16:creationId xmlns:a16="http://schemas.microsoft.com/office/drawing/2014/main" id="{0BE09B71-5BD8-4B95-8DE8-A10B0657D5C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0"/>
              <a:ext cx="1117600" cy="5276850"/>
            </a:xfrm>
            <a:custGeom>
              <a:avLst/>
              <a:gdLst/>
              <a:ahLst/>
              <a:cxnLst/>
              <a:rect l="0" t="0" r="r" b="b"/>
              <a:pathLst>
                <a:path w="704" h="3324">
                  <a:moveTo>
                    <a:pt x="704" y="0"/>
                  </a:moveTo>
                  <a:lnTo>
                    <a:pt x="545" y="0"/>
                  </a:lnTo>
                  <a:lnTo>
                    <a:pt x="0" y="3300"/>
                  </a:lnTo>
                  <a:lnTo>
                    <a:pt x="157" y="3324"/>
                  </a:lnTo>
                  <a:lnTo>
                    <a:pt x="704" y="0"/>
                  </a:lnTo>
                  <a:close/>
                </a:path>
              </a:pathLst>
            </a:custGeom>
            <a:solidFill>
              <a:schemeClr val="tx1">
                <a:lumMod val="65000"/>
                <a:lumOff val="35000"/>
              </a:schemeClr>
            </a:solidFill>
            <a:ln>
              <a:noFill/>
            </a:ln>
          </p:spPr>
          <p:txBody>
            <a:bodyPr/>
            <a:lstStyle/>
            <a:p>
              <a:endParaRPr lang="en-US"/>
            </a:p>
          </p:txBody>
        </p:sp>
        <p:sp>
          <p:nvSpPr>
            <p:cNvPr id="58" name="Freeform 8">
              <a:extLst>
                <a:ext uri="{FF2B5EF4-FFF2-40B4-BE49-F238E27FC236}">
                  <a16:creationId xmlns:a16="http://schemas.microsoft.com/office/drawing/2014/main" id="{F5AAF0BD-4755-42CE-B339-2C2746BB7FB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5238750"/>
              <a:ext cx="1228725" cy="1619250"/>
            </a:xfrm>
            <a:custGeom>
              <a:avLst/>
              <a:gdLst/>
              <a:ahLst/>
              <a:cxnLst/>
              <a:rect l="0" t="0" r="r" b="b"/>
              <a:pathLst>
                <a:path w="774" h="1020">
                  <a:moveTo>
                    <a:pt x="0" y="0"/>
                  </a:moveTo>
                  <a:lnTo>
                    <a:pt x="740" y="1020"/>
                  </a:lnTo>
                  <a:lnTo>
                    <a:pt x="774" y="1020"/>
                  </a:lnTo>
                  <a:lnTo>
                    <a:pt x="0" y="0"/>
                  </a:lnTo>
                  <a:close/>
                </a:path>
              </a:pathLst>
            </a:custGeom>
            <a:solidFill>
              <a:schemeClr val="tx1">
                <a:lumMod val="85000"/>
                <a:lumOff val="15000"/>
              </a:schemeClr>
            </a:solidFill>
            <a:ln>
              <a:noFill/>
            </a:ln>
          </p:spPr>
          <p:txBody>
            <a:bodyPr/>
            <a:lstStyle/>
            <a:p>
              <a:endParaRPr lang="en-US"/>
            </a:p>
          </p:txBody>
        </p:sp>
        <p:sp>
          <p:nvSpPr>
            <p:cNvPr id="59" name="Freeform 9">
              <a:extLst>
                <a:ext uri="{FF2B5EF4-FFF2-40B4-BE49-F238E27FC236}">
                  <a16:creationId xmlns:a16="http://schemas.microsoft.com/office/drawing/2014/main" id="{3824AAED-F160-40F4-8FBB-F674A4ECFE9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5291138"/>
              <a:ext cx="1495425" cy="1566863"/>
            </a:xfrm>
            <a:custGeom>
              <a:avLst/>
              <a:gdLst/>
              <a:ahLst/>
              <a:cxnLst/>
              <a:rect l="0" t="0" r="r" b="b"/>
              <a:pathLst>
                <a:path w="942" h="987">
                  <a:moveTo>
                    <a:pt x="0" y="0"/>
                  </a:moveTo>
                  <a:lnTo>
                    <a:pt x="909" y="987"/>
                  </a:lnTo>
                  <a:lnTo>
                    <a:pt x="942" y="987"/>
                  </a:lnTo>
                  <a:lnTo>
                    <a:pt x="0" y="0"/>
                  </a:lnTo>
                  <a:close/>
                </a:path>
              </a:pathLst>
            </a:custGeom>
            <a:solidFill>
              <a:schemeClr val="accent1">
                <a:lumMod val="50000"/>
              </a:schemeClr>
            </a:solidFill>
            <a:ln>
              <a:noFill/>
            </a:ln>
          </p:spPr>
          <p:txBody>
            <a:bodyPr/>
            <a:lstStyle/>
            <a:p>
              <a:endParaRPr lang="en-US"/>
            </a:p>
          </p:txBody>
        </p:sp>
        <p:sp>
          <p:nvSpPr>
            <p:cNvPr id="60" name="Freeform 10">
              <a:extLst>
                <a:ext uri="{FF2B5EF4-FFF2-40B4-BE49-F238E27FC236}">
                  <a16:creationId xmlns:a16="http://schemas.microsoft.com/office/drawing/2014/main" id="{2D4B81E4-BEC2-45B9-8242-EB39601830D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5286375"/>
              <a:ext cx="2130425" cy="1571625"/>
            </a:xfrm>
            <a:custGeom>
              <a:avLst/>
              <a:gdLst/>
              <a:ahLst/>
              <a:cxnLst/>
              <a:rect l="0" t="0" r="r" b="b"/>
              <a:pathLst>
                <a:path w="1342" h="990">
                  <a:moveTo>
                    <a:pt x="0" y="3"/>
                  </a:moveTo>
                  <a:lnTo>
                    <a:pt x="942" y="990"/>
                  </a:lnTo>
                  <a:lnTo>
                    <a:pt x="1342" y="990"/>
                  </a:lnTo>
                  <a:lnTo>
                    <a:pt x="156" y="27"/>
                  </a:lnTo>
                  <a:lnTo>
                    <a:pt x="0" y="0"/>
                  </a:lnTo>
                  <a:lnTo>
                    <a:pt x="0" y="3"/>
                  </a:lnTo>
                  <a:close/>
                </a:path>
              </a:pathLst>
            </a:custGeom>
            <a:solidFill>
              <a:schemeClr val="accent1">
                <a:lumMod val="75000"/>
              </a:schemeClr>
            </a:solidFill>
            <a:ln>
              <a:noFill/>
            </a:ln>
          </p:spPr>
          <p:txBody>
            <a:bodyPr/>
            <a:lstStyle/>
            <a:p>
              <a:endParaRPr lang="en-US"/>
            </a:p>
          </p:txBody>
        </p:sp>
        <p:sp>
          <p:nvSpPr>
            <p:cNvPr id="61" name="Freeform 11">
              <a:extLst>
                <a:ext uri="{FF2B5EF4-FFF2-40B4-BE49-F238E27FC236}">
                  <a16:creationId xmlns:a16="http://schemas.microsoft.com/office/drawing/2014/main" id="{3CF69791-86E8-4D88-B224-E0D2775DC03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5238750"/>
              <a:ext cx="1695450" cy="1619250"/>
            </a:xfrm>
            <a:custGeom>
              <a:avLst/>
              <a:gdLst/>
              <a:ahLst/>
              <a:cxnLst/>
              <a:rect l="0" t="0" r="r" b="b"/>
              <a:pathLst>
                <a:path w="1068" h="1020">
                  <a:moveTo>
                    <a:pt x="1068" y="1020"/>
                  </a:moveTo>
                  <a:lnTo>
                    <a:pt x="184" y="60"/>
                  </a:lnTo>
                  <a:lnTo>
                    <a:pt x="154" y="27"/>
                  </a:lnTo>
                  <a:lnTo>
                    <a:pt x="157" y="27"/>
                  </a:lnTo>
                  <a:lnTo>
                    <a:pt x="157" y="24"/>
                  </a:lnTo>
                  <a:lnTo>
                    <a:pt x="154" y="24"/>
                  </a:lnTo>
                  <a:lnTo>
                    <a:pt x="0" y="0"/>
                  </a:lnTo>
                  <a:lnTo>
                    <a:pt x="0" y="0"/>
                  </a:lnTo>
                  <a:lnTo>
                    <a:pt x="774" y="1020"/>
                  </a:lnTo>
                  <a:lnTo>
                    <a:pt x="1068" y="1020"/>
                  </a:lnTo>
                  <a:close/>
                </a:path>
              </a:pathLst>
            </a:custGeom>
            <a:solidFill>
              <a:schemeClr val="tx1">
                <a:lumMod val="75000"/>
                <a:lumOff val="25000"/>
              </a:schemeClr>
            </a:solidFill>
            <a:ln>
              <a:noFill/>
            </a:ln>
          </p:spPr>
          <p:txBody>
            <a:bodyPr/>
            <a:lstStyle/>
            <a:p>
              <a:endParaRPr lang="en-US"/>
            </a:p>
          </p:txBody>
        </p:sp>
      </p:grpSp>
      <p:sp>
        <p:nvSpPr>
          <p:cNvPr id="2" name="TextBox 1">
            <a:extLst>
              <a:ext uri="{FF2B5EF4-FFF2-40B4-BE49-F238E27FC236}">
                <a16:creationId xmlns:a16="http://schemas.microsoft.com/office/drawing/2014/main" id="{722B1890-08E6-A1AA-6A8B-CC26484616C5}"/>
              </a:ext>
            </a:extLst>
          </p:cNvPr>
          <p:cNvSpPr txBox="1"/>
          <p:nvPr/>
        </p:nvSpPr>
        <p:spPr>
          <a:xfrm>
            <a:off x="3843866" y="110359"/>
            <a:ext cx="8027567" cy="6448096"/>
          </a:xfrm>
          <a:prstGeom prst="rect">
            <a:avLst/>
          </a:prstGeom>
        </p:spPr>
        <p:txBody>
          <a:bodyPr vert="horz" lIns="91440" tIns="45720" rIns="91440" bIns="45720" rtlCol="0" anchor="ctr">
            <a:normAutofit fontScale="77500" lnSpcReduction="20000"/>
          </a:bodyPr>
          <a:lstStyle/>
          <a:p>
            <a:pPr algn="ctr">
              <a:lnSpc>
                <a:spcPct val="90000"/>
              </a:lnSpc>
              <a:spcBef>
                <a:spcPct val="20000"/>
              </a:spcBef>
              <a:spcAft>
                <a:spcPts val="600"/>
              </a:spcAft>
              <a:buClr>
                <a:schemeClr val="accent1">
                  <a:lumMod val="75000"/>
                </a:schemeClr>
              </a:buClr>
              <a:buSzPct val="145000"/>
            </a:pPr>
            <a:r>
              <a:rPr lang="en-US" sz="4600" dirty="0">
                <a:latin typeface="Times New Roman" panose="02020603050405020304" pitchFamily="18" charset="0"/>
                <a:cs typeface="Times New Roman" panose="02020603050405020304" pitchFamily="18" charset="0"/>
              </a:rPr>
              <a:t>Conclusion</a:t>
            </a:r>
            <a:endParaRPr lang="en-US" sz="3600" dirty="0">
              <a:latin typeface="Times New Roman" panose="02020603050405020304" pitchFamily="18" charset="0"/>
              <a:cs typeface="Times New Roman" panose="02020603050405020304" pitchFamily="18" charset="0"/>
            </a:endParaRPr>
          </a:p>
          <a:p>
            <a:pPr>
              <a:lnSpc>
                <a:spcPct val="90000"/>
              </a:lnSpc>
              <a:spcBef>
                <a:spcPct val="20000"/>
              </a:spcBef>
              <a:spcAft>
                <a:spcPts val="600"/>
              </a:spcAft>
              <a:buClr>
                <a:schemeClr val="accent1">
                  <a:lumMod val="75000"/>
                </a:schemeClr>
              </a:buClr>
              <a:buSzPct val="145000"/>
            </a:pPr>
            <a:r>
              <a:rPr lang="en-US" sz="3600" dirty="0">
                <a:latin typeface="Times New Roman" panose="02020603050405020304" pitchFamily="18" charset="0"/>
                <a:cs typeface="Times New Roman" panose="02020603050405020304" pitchFamily="18" charset="0"/>
              </a:rPr>
              <a:t>In conclusion, communication is an art that requires contextual application depending on the setting. While not all communication is based on drama, it should be rooted in goodwill, happiness, joy, love, and peace. Additionally, incorporating laughter into communication is essential. Effective communication is crucial for building trust, understanding, and intimacy. This presentation highlights the importance of active listening, honest expression, and empathy. Key takeaways include the necessity of hearing what is not being said and the ability to be both a speaker and a listener. The capability to encode and decode messages fosters stronger connections. Therefore, having a conscious and determined resolve to understand your partner's perspective is the ultimate goal. Regardless of the relationship, whether formal or informal, effective communication is key.</a:t>
            </a:r>
          </a:p>
          <a:p>
            <a:pPr>
              <a:lnSpc>
                <a:spcPct val="90000"/>
              </a:lnSpc>
              <a:spcBef>
                <a:spcPct val="20000"/>
              </a:spcBef>
              <a:spcAft>
                <a:spcPts val="600"/>
              </a:spcAft>
              <a:buClr>
                <a:schemeClr val="accent1">
                  <a:lumMod val="75000"/>
                </a:schemeClr>
              </a:buClr>
              <a:buSzPct val="145000"/>
              <a:buFont typeface="Arial"/>
              <a:buChar char="•"/>
            </a:pPr>
            <a:endParaRPr lang="en-US" sz="1700" dirty="0"/>
          </a:p>
        </p:txBody>
      </p:sp>
    </p:spTree>
    <p:extLst>
      <p:ext uri="{BB962C8B-B14F-4D97-AF65-F5344CB8AC3E}">
        <p14:creationId xmlns:p14="http://schemas.microsoft.com/office/powerpoint/2010/main" val="323588100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3250">
        <p15:prstTrans prst="origami"/>
      </p:transition>
    </mc:Choice>
    <mc:Fallback xmlns="">
      <p:transition spd="slow">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76000"/>
                <a:satMod val="180000"/>
              </a:schemeClr>
              <a:schemeClr val="bg2">
                <a:tint val="80000"/>
                <a:satMod val="120000"/>
                <a:lumMod val="180000"/>
              </a:schemeClr>
            </a:duotone>
          </a:blip>
          <a:stretch/>
        </a:blipFill>
        <a:effectLst/>
      </p:bgPr>
    </p:bg>
    <p:spTree>
      <p:nvGrpSpPr>
        <p:cNvPr id="1" name=""/>
        <p:cNvGrpSpPr/>
        <p:nvPr/>
      </p:nvGrpSpPr>
      <p:grpSpPr>
        <a:xfrm>
          <a:off x="0" y="0"/>
          <a:ext cx="0" cy="0"/>
          <a:chOff x="0" y="0"/>
          <a:chExt cx="0" cy="0"/>
        </a:xfrm>
      </p:grpSpPr>
      <p:pic>
        <p:nvPicPr>
          <p:cNvPr id="10" name="Picture 9" descr="A dolphin in the blue sea">
            <a:extLst>
              <a:ext uri="{FF2B5EF4-FFF2-40B4-BE49-F238E27FC236}">
                <a16:creationId xmlns:a16="http://schemas.microsoft.com/office/drawing/2014/main" id="{6546C78C-2033-20AD-F74F-86149AA20E70}"/>
              </a:ext>
            </a:extLst>
          </p:cNvPr>
          <p:cNvPicPr>
            <a:picLocks noChangeAspect="1"/>
          </p:cNvPicPr>
          <p:nvPr/>
        </p:nvPicPr>
        <p:blipFill>
          <a:blip r:embed="rId3">
            <a:duotone>
              <a:schemeClr val="bg2">
                <a:shade val="45000"/>
                <a:satMod val="135000"/>
              </a:schemeClr>
              <a:prstClr val="white"/>
            </a:duotone>
            <a:alphaModFix amt="21000"/>
          </a:blip>
          <a:srcRect t="12815" b="2916"/>
          <a:stretch>
            <a:fillRect/>
          </a:stretch>
        </p:blipFill>
        <p:spPr>
          <a:xfrm>
            <a:off x="150812" y="465666"/>
            <a:ext cx="12191980" cy="6857990"/>
          </a:xfrm>
          <a:prstGeom prst="rect">
            <a:avLst/>
          </a:prstGeom>
        </p:spPr>
      </p:pic>
      <p:grpSp>
        <p:nvGrpSpPr>
          <p:cNvPr id="38" name="Group 37">
            <a:extLst>
              <a:ext uri="{FF2B5EF4-FFF2-40B4-BE49-F238E27FC236}">
                <a16:creationId xmlns:a16="http://schemas.microsoft.com/office/drawing/2014/main" id="{2DAE90E3-8F91-4218-8153-F632799FB07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50812" y="0"/>
            <a:ext cx="2436813" cy="6858001"/>
            <a:chOff x="1320800" y="0"/>
            <a:chExt cx="2436813" cy="6858001"/>
          </a:xfrm>
        </p:grpSpPr>
        <p:sp>
          <p:nvSpPr>
            <p:cNvPr id="39" name="Freeform 6">
              <a:extLst>
                <a:ext uri="{FF2B5EF4-FFF2-40B4-BE49-F238E27FC236}">
                  <a16:creationId xmlns:a16="http://schemas.microsoft.com/office/drawing/2014/main" id="{C1DC6993-96FE-4235-985E-52489B4237A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0"/>
              <a:ext cx="1122363" cy="5329238"/>
            </a:xfrm>
            <a:custGeom>
              <a:avLst/>
              <a:gdLst/>
              <a:ahLst/>
              <a:cxnLst/>
              <a:rect l="0" t="0" r="r" b="b"/>
              <a:pathLst>
                <a:path w="707" h="3357">
                  <a:moveTo>
                    <a:pt x="0" y="3330"/>
                  </a:moveTo>
                  <a:lnTo>
                    <a:pt x="156" y="3357"/>
                  </a:lnTo>
                  <a:lnTo>
                    <a:pt x="707" y="0"/>
                  </a:lnTo>
                  <a:lnTo>
                    <a:pt x="547" y="0"/>
                  </a:lnTo>
                  <a:lnTo>
                    <a:pt x="0" y="3330"/>
                  </a:lnTo>
                  <a:close/>
                </a:path>
              </a:pathLst>
            </a:custGeom>
            <a:solidFill>
              <a:schemeClr val="accent1"/>
            </a:solidFill>
            <a:ln>
              <a:noFill/>
            </a:ln>
          </p:spPr>
          <p:txBody>
            <a:bodyPr/>
            <a:lstStyle/>
            <a:p>
              <a:endParaRPr lang="en-US"/>
            </a:p>
          </p:txBody>
        </p:sp>
        <p:sp>
          <p:nvSpPr>
            <p:cNvPr id="40" name="Freeform 7">
              <a:extLst>
                <a:ext uri="{FF2B5EF4-FFF2-40B4-BE49-F238E27FC236}">
                  <a16:creationId xmlns:a16="http://schemas.microsoft.com/office/drawing/2014/main" id="{76D3DE8D-3DEC-4FF8-B4FC-1DAB2036441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0"/>
              <a:ext cx="1117600" cy="5276850"/>
            </a:xfrm>
            <a:custGeom>
              <a:avLst/>
              <a:gdLst/>
              <a:ahLst/>
              <a:cxnLst/>
              <a:rect l="0" t="0" r="r" b="b"/>
              <a:pathLst>
                <a:path w="704" h="3324">
                  <a:moveTo>
                    <a:pt x="704" y="0"/>
                  </a:moveTo>
                  <a:lnTo>
                    <a:pt x="545" y="0"/>
                  </a:lnTo>
                  <a:lnTo>
                    <a:pt x="0" y="3300"/>
                  </a:lnTo>
                  <a:lnTo>
                    <a:pt x="157" y="3324"/>
                  </a:lnTo>
                  <a:lnTo>
                    <a:pt x="704" y="0"/>
                  </a:lnTo>
                  <a:close/>
                </a:path>
              </a:pathLst>
            </a:custGeom>
            <a:solidFill>
              <a:schemeClr val="tx1">
                <a:lumMod val="65000"/>
                <a:lumOff val="35000"/>
              </a:schemeClr>
            </a:solidFill>
            <a:ln>
              <a:noFill/>
            </a:ln>
          </p:spPr>
          <p:txBody>
            <a:bodyPr/>
            <a:lstStyle/>
            <a:p>
              <a:endParaRPr lang="en-US"/>
            </a:p>
          </p:txBody>
        </p:sp>
        <p:sp>
          <p:nvSpPr>
            <p:cNvPr id="41" name="Freeform 8">
              <a:extLst>
                <a:ext uri="{FF2B5EF4-FFF2-40B4-BE49-F238E27FC236}">
                  <a16:creationId xmlns:a16="http://schemas.microsoft.com/office/drawing/2014/main" id="{679297AF-1418-41DB-A81A-D77E0CAF495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5238750"/>
              <a:ext cx="1228725" cy="1619250"/>
            </a:xfrm>
            <a:custGeom>
              <a:avLst/>
              <a:gdLst/>
              <a:ahLst/>
              <a:cxnLst/>
              <a:rect l="0" t="0" r="r" b="b"/>
              <a:pathLst>
                <a:path w="774" h="1020">
                  <a:moveTo>
                    <a:pt x="0" y="0"/>
                  </a:moveTo>
                  <a:lnTo>
                    <a:pt x="740" y="1020"/>
                  </a:lnTo>
                  <a:lnTo>
                    <a:pt x="774" y="1020"/>
                  </a:lnTo>
                  <a:lnTo>
                    <a:pt x="0" y="0"/>
                  </a:lnTo>
                  <a:close/>
                </a:path>
              </a:pathLst>
            </a:custGeom>
            <a:solidFill>
              <a:schemeClr val="tx1">
                <a:lumMod val="85000"/>
                <a:lumOff val="15000"/>
              </a:schemeClr>
            </a:solidFill>
            <a:ln>
              <a:noFill/>
            </a:ln>
          </p:spPr>
          <p:txBody>
            <a:bodyPr/>
            <a:lstStyle/>
            <a:p>
              <a:endParaRPr lang="en-US"/>
            </a:p>
          </p:txBody>
        </p:sp>
        <p:sp>
          <p:nvSpPr>
            <p:cNvPr id="42" name="Freeform 9">
              <a:extLst>
                <a:ext uri="{FF2B5EF4-FFF2-40B4-BE49-F238E27FC236}">
                  <a16:creationId xmlns:a16="http://schemas.microsoft.com/office/drawing/2014/main" id="{F6AD388B-2E71-431B-90AB-B2F71F9F9DD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5291138"/>
              <a:ext cx="1495425" cy="1566863"/>
            </a:xfrm>
            <a:custGeom>
              <a:avLst/>
              <a:gdLst/>
              <a:ahLst/>
              <a:cxnLst/>
              <a:rect l="0" t="0" r="r" b="b"/>
              <a:pathLst>
                <a:path w="942" h="987">
                  <a:moveTo>
                    <a:pt x="0" y="0"/>
                  </a:moveTo>
                  <a:lnTo>
                    <a:pt x="909" y="987"/>
                  </a:lnTo>
                  <a:lnTo>
                    <a:pt x="942" y="987"/>
                  </a:lnTo>
                  <a:lnTo>
                    <a:pt x="0" y="0"/>
                  </a:lnTo>
                  <a:close/>
                </a:path>
              </a:pathLst>
            </a:custGeom>
            <a:solidFill>
              <a:schemeClr val="accent1">
                <a:lumMod val="50000"/>
              </a:schemeClr>
            </a:solidFill>
            <a:ln>
              <a:noFill/>
            </a:ln>
          </p:spPr>
          <p:txBody>
            <a:bodyPr/>
            <a:lstStyle/>
            <a:p>
              <a:endParaRPr lang="en-US"/>
            </a:p>
          </p:txBody>
        </p:sp>
        <p:sp>
          <p:nvSpPr>
            <p:cNvPr id="43" name="Freeform 10">
              <a:extLst>
                <a:ext uri="{FF2B5EF4-FFF2-40B4-BE49-F238E27FC236}">
                  <a16:creationId xmlns:a16="http://schemas.microsoft.com/office/drawing/2014/main" id="{FA9972D4-1E8B-4A06-BD7C-B5140A3895F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5286375"/>
              <a:ext cx="2130425" cy="1571625"/>
            </a:xfrm>
            <a:custGeom>
              <a:avLst/>
              <a:gdLst/>
              <a:ahLst/>
              <a:cxnLst/>
              <a:rect l="0" t="0" r="r" b="b"/>
              <a:pathLst>
                <a:path w="1342" h="990">
                  <a:moveTo>
                    <a:pt x="0" y="3"/>
                  </a:moveTo>
                  <a:lnTo>
                    <a:pt x="942" y="990"/>
                  </a:lnTo>
                  <a:lnTo>
                    <a:pt x="1342" y="990"/>
                  </a:lnTo>
                  <a:lnTo>
                    <a:pt x="156" y="27"/>
                  </a:lnTo>
                  <a:lnTo>
                    <a:pt x="0" y="0"/>
                  </a:lnTo>
                  <a:lnTo>
                    <a:pt x="0" y="3"/>
                  </a:lnTo>
                  <a:close/>
                </a:path>
              </a:pathLst>
            </a:custGeom>
            <a:solidFill>
              <a:schemeClr val="accent1">
                <a:lumMod val="75000"/>
              </a:schemeClr>
            </a:solidFill>
            <a:ln>
              <a:noFill/>
            </a:ln>
          </p:spPr>
          <p:txBody>
            <a:bodyPr/>
            <a:lstStyle/>
            <a:p>
              <a:endParaRPr lang="en-US"/>
            </a:p>
          </p:txBody>
        </p:sp>
        <p:sp>
          <p:nvSpPr>
            <p:cNvPr id="44" name="Freeform 11">
              <a:extLst>
                <a:ext uri="{FF2B5EF4-FFF2-40B4-BE49-F238E27FC236}">
                  <a16:creationId xmlns:a16="http://schemas.microsoft.com/office/drawing/2014/main" id="{528281FC-5068-4A18-832D-B47A0F1AC6E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5238750"/>
              <a:ext cx="1695450" cy="1619250"/>
            </a:xfrm>
            <a:custGeom>
              <a:avLst/>
              <a:gdLst/>
              <a:ahLst/>
              <a:cxnLst/>
              <a:rect l="0" t="0" r="r" b="b"/>
              <a:pathLst>
                <a:path w="1068" h="1020">
                  <a:moveTo>
                    <a:pt x="1068" y="1020"/>
                  </a:moveTo>
                  <a:lnTo>
                    <a:pt x="184" y="60"/>
                  </a:lnTo>
                  <a:lnTo>
                    <a:pt x="154" y="27"/>
                  </a:lnTo>
                  <a:lnTo>
                    <a:pt x="157" y="27"/>
                  </a:lnTo>
                  <a:lnTo>
                    <a:pt x="157" y="24"/>
                  </a:lnTo>
                  <a:lnTo>
                    <a:pt x="154" y="24"/>
                  </a:lnTo>
                  <a:lnTo>
                    <a:pt x="0" y="0"/>
                  </a:lnTo>
                  <a:lnTo>
                    <a:pt x="0" y="0"/>
                  </a:lnTo>
                  <a:lnTo>
                    <a:pt x="774" y="1020"/>
                  </a:lnTo>
                  <a:lnTo>
                    <a:pt x="1068" y="1020"/>
                  </a:lnTo>
                  <a:close/>
                </a:path>
              </a:pathLst>
            </a:custGeom>
            <a:solidFill>
              <a:schemeClr val="tx1">
                <a:lumMod val="75000"/>
                <a:lumOff val="25000"/>
              </a:schemeClr>
            </a:solidFill>
            <a:ln>
              <a:noFill/>
            </a:ln>
          </p:spPr>
          <p:txBody>
            <a:bodyPr/>
            <a:lstStyle/>
            <a:p>
              <a:endParaRPr lang="en-US"/>
            </a:p>
          </p:txBody>
        </p:sp>
      </p:grpSp>
      <p:sp>
        <p:nvSpPr>
          <p:cNvPr id="2" name="Title 1">
            <a:extLst>
              <a:ext uri="{FF2B5EF4-FFF2-40B4-BE49-F238E27FC236}">
                <a16:creationId xmlns:a16="http://schemas.microsoft.com/office/drawing/2014/main" id="{1466D902-FB44-8F7F-F55F-79E03E01332E}"/>
              </a:ext>
            </a:extLst>
          </p:cNvPr>
          <p:cNvSpPr>
            <a:spLocks noGrp="1"/>
          </p:cNvSpPr>
          <p:nvPr>
            <p:ph type="title"/>
          </p:nvPr>
        </p:nvSpPr>
        <p:spPr>
          <a:xfrm>
            <a:off x="1484311" y="0"/>
            <a:ext cx="10018713" cy="931333"/>
          </a:xfrm>
        </p:spPr>
        <p:txBody>
          <a:bodyPr>
            <a:normAutofit/>
          </a:bodyPr>
          <a:lstStyle/>
          <a:p>
            <a:r>
              <a:rPr lang="en-US" b="1" dirty="0">
                <a:solidFill>
                  <a:srgbClr val="FF0000"/>
                </a:solidFill>
                <a:latin typeface="Times New Roman" panose="02020603050405020304" pitchFamily="18" charset="0"/>
                <a:cs typeface="Times New Roman" panose="02020603050405020304" pitchFamily="18" charset="0"/>
              </a:rPr>
              <a:t>Questionnaire </a:t>
            </a:r>
          </a:p>
        </p:txBody>
      </p:sp>
      <p:graphicFrame>
        <p:nvGraphicFramePr>
          <p:cNvPr id="33" name="Content Placeholder 7">
            <a:extLst>
              <a:ext uri="{FF2B5EF4-FFF2-40B4-BE49-F238E27FC236}">
                <a16:creationId xmlns:a16="http://schemas.microsoft.com/office/drawing/2014/main" id="{D1F5BA21-FF9E-EF84-2DBC-49747B435D40}"/>
              </a:ext>
            </a:extLst>
          </p:cNvPr>
          <p:cNvGraphicFramePr>
            <a:graphicFrameLocks noGrp="1"/>
          </p:cNvGraphicFramePr>
          <p:nvPr>
            <p:ph idx="1"/>
            <p:extLst>
              <p:ext uri="{D42A27DB-BD31-4B8C-83A1-F6EECF244321}">
                <p14:modId xmlns:p14="http://schemas.microsoft.com/office/powerpoint/2010/main" val="3313926332"/>
              </p:ext>
            </p:extLst>
          </p:nvPr>
        </p:nvGraphicFramePr>
        <p:xfrm>
          <a:off x="1484310" y="931333"/>
          <a:ext cx="10556878" cy="4859867"/>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311124804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Parallax">
  <a:themeElements>
    <a:clrScheme name="Parallax">
      <a:dk1>
        <a:sysClr val="windowText" lastClr="000000"/>
      </a:dk1>
      <a:lt1>
        <a:sysClr val="window" lastClr="FFFFFF"/>
      </a:lt1>
      <a:dk2>
        <a:srgbClr val="212121"/>
      </a:dk2>
      <a:lt2>
        <a:srgbClr val="CDD0D1"/>
      </a:lt2>
      <a:accent1>
        <a:srgbClr val="EB8F22"/>
      </a:accent1>
      <a:accent2>
        <a:srgbClr val="CD4223"/>
      </a:accent2>
      <a:accent3>
        <a:srgbClr val="A89374"/>
      </a:accent3>
      <a:accent4>
        <a:srgbClr val="83AA67"/>
      </a:accent4>
      <a:accent5>
        <a:srgbClr val="4FA9C1"/>
      </a:accent5>
      <a:accent6>
        <a:srgbClr val="9390AF"/>
      </a:accent6>
      <a:hlink>
        <a:srgbClr val="EC7220"/>
      </a:hlink>
      <a:folHlink>
        <a:srgbClr val="F09355"/>
      </a:folHlink>
    </a:clrScheme>
    <a:fontScheme name="Parallax">
      <a:majorFont>
        <a:latin typeface="Corbel" panose="020B0503020204020204"/>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orbel" panose="020B0503020204020204"/>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Parallax">
      <a:fillStyleLst>
        <a:solidFill>
          <a:schemeClr val="phClr"/>
        </a:solidFill>
        <a:gradFill rotWithShape="1">
          <a:gsLst>
            <a:gs pos="0">
              <a:schemeClr val="phClr">
                <a:tint val="60000"/>
                <a:lumMod val="104000"/>
              </a:schemeClr>
            </a:gs>
            <a:gs pos="100000">
              <a:schemeClr val="phClr">
                <a:tint val="84000"/>
              </a:schemeClr>
            </a:gs>
          </a:gsLst>
          <a:lin ang="5400000" scaled="0"/>
        </a:gradFill>
        <a:gradFill rotWithShape="1">
          <a:gsLst>
            <a:gs pos="0">
              <a:schemeClr val="phClr">
                <a:tint val="96000"/>
                <a:lumMod val="102000"/>
              </a:schemeClr>
            </a:gs>
            <a:gs pos="100000">
              <a:schemeClr val="phClr">
                <a:shade val="88000"/>
                <a:lumMod val="94000"/>
              </a:schemeClr>
            </a:gs>
          </a:gsLst>
          <a:path path="circle">
            <a:fillToRect l="50000" t="100000" r="100000" b="50000"/>
          </a:path>
        </a:gradFill>
      </a:fillStyleLst>
      <a:lnStyleLst>
        <a:ln w="9525" cap="rnd" cmpd="sng" algn="ctr">
          <a:solidFill>
            <a:schemeClr val="phClr">
              <a:tint val="6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reflection blurRad="12700" stA="26000" endPos="32000" dist="12700" dir="5400000" sy="-100000" rotWithShape="0"/>
          </a:effectLst>
        </a:effectStyle>
        <a:effectStyle>
          <a:effectLst>
            <a:outerShdw blurRad="38100" dist="25400" dir="5400000" rotWithShape="0">
              <a:srgbClr val="000000">
                <a:alpha val="64000"/>
              </a:srgbClr>
            </a:outerShdw>
          </a:effectLst>
          <a:scene3d>
            <a:camera prst="orthographicFront">
              <a:rot lat="0" lon="0" rev="0"/>
            </a:camera>
            <a:lightRig rig="threePt" dir="tl">
              <a:rot lat="0" lon="0" rev="1200000"/>
            </a:lightRig>
          </a:scene3d>
          <a:sp3d>
            <a:bevelT w="25400" h="12700"/>
          </a:sp3d>
        </a:effectStyle>
      </a:effectStyleLst>
      <a:bgFillStyleLst>
        <a:solidFill>
          <a:schemeClr val="phClr"/>
        </a:solidFill>
        <a:gradFill rotWithShape="1">
          <a:gsLst>
            <a:gs pos="0">
              <a:schemeClr val="phClr">
                <a:tint val="90000"/>
                <a:lumMod val="110000"/>
              </a:schemeClr>
            </a:gs>
            <a:gs pos="100000">
              <a:schemeClr val="phClr">
                <a:shade val="64000"/>
                <a:lumMod val="98000"/>
              </a:schemeClr>
            </a:gs>
          </a:gsLst>
          <a:lin ang="5400000" scaled="0"/>
        </a:gradFill>
        <a:blipFill rotWithShape="1">
          <a:blip xmlns:r="http://schemas.openxmlformats.org/officeDocument/2006/relationships" r:embed="rId1">
            <a:duotone>
              <a:schemeClr val="phClr">
                <a:shade val="76000"/>
                <a:satMod val="180000"/>
              </a:schemeClr>
              <a:schemeClr val="phClr">
                <a:tint val="80000"/>
                <a:satMod val="120000"/>
                <a:lumMod val="180000"/>
              </a:schemeClr>
            </a:duotone>
          </a:blip>
          <a:stretch/>
        </a:blipFill>
      </a:bgFillStyleLst>
    </a:fmtScheme>
  </a:themeElements>
  <a:objectDefaults/>
  <a:extraClrSchemeLst/>
  <a:extLst>
    <a:ext uri="{05A4C25C-085E-4340-85A3-A5531E510DB2}">
      <thm15:themeFamily xmlns:thm15="http://schemas.microsoft.com/office/thememl/2012/main" name="Parallax" id="{3388167B-A2EB-4685-9635-1831D9AEF8C4}" vid="{EBEC8F79-A447-43FC-8E81-85E8468AF3F9}"/>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TM03457496[[fn=Parallax]]</Template>
  <TotalTime>1064</TotalTime>
  <Words>1794</Words>
  <Application>Microsoft Office PowerPoint</Application>
  <PresentationFormat>Widescreen</PresentationFormat>
  <Paragraphs>81</Paragraphs>
  <Slides>25</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25</vt:i4>
      </vt:variant>
    </vt:vector>
  </HeadingPairs>
  <TitlesOfParts>
    <vt:vector size="31" baseType="lpstr">
      <vt:lpstr>Abadi</vt:lpstr>
      <vt:lpstr>Arial</vt:lpstr>
      <vt:lpstr>Corbel</vt:lpstr>
      <vt:lpstr>Symbol</vt:lpstr>
      <vt:lpstr>Times New Roman</vt:lpstr>
      <vt:lpstr>Parallax</vt:lpstr>
      <vt:lpstr>     Master Class  On Communication  By:  Dr. Joel L. Sims, Sr.      </vt:lpstr>
      <vt:lpstr>PowerPoint Presentation</vt:lpstr>
      <vt:lpstr>PowerPoint Presentation</vt:lpstr>
      <vt:lpstr>PowerPoint Presentation</vt:lpstr>
      <vt:lpstr>PowerPoint Presentation</vt:lpstr>
      <vt:lpstr>Contextualization </vt:lpstr>
      <vt:lpstr>PowerPoint Presentation</vt:lpstr>
      <vt:lpstr>PowerPoint Presentation</vt:lpstr>
      <vt:lpstr>     Equally important, I am not promoting preaching; however, I am promoting learning how to navigate contextualization successfully and effectively. Paul gives a perceivable understanding of contextualization. To become all things to all people, one must think and understand in the ways of the culture that is being targeted for ministry.   </vt:lpstr>
      <vt:lpstr>PowerPoint Presentation</vt:lpstr>
      <vt:lpstr>  Communication </vt:lpstr>
      <vt:lpstr> Professional</vt:lpstr>
      <vt:lpstr>Empowerment </vt:lpstr>
      <vt:lpstr>What Language to use </vt:lpstr>
      <vt:lpstr>PowerPoint Presentation</vt:lpstr>
      <vt:lpstr>PowerPoint Presentation</vt:lpstr>
      <vt:lpstr>PowerPoint Presentation</vt:lpstr>
      <vt:lpstr>PowerPoint Presentation</vt:lpstr>
      <vt:lpstr>PowerPoint Presentation</vt:lpstr>
      <vt:lpstr>Language  to Avoid.  </vt:lpstr>
      <vt:lpstr>PowerPoint Presentation</vt:lpstr>
      <vt:lpstr>Do not take things personal!  </vt:lpstr>
      <vt:lpstr>“Communication is the Art of having Fun”</vt:lpstr>
      <vt:lpstr>PowerPoint Presentation</vt:lpstr>
      <vt:lpstr>Questionnaire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Professional Communication through the art of Professional Contextualization</dc:title>
  <dc:creator>Church Lady</dc:creator>
  <cp:lastModifiedBy>Bishop Adebanjo</cp:lastModifiedBy>
  <cp:revision>112</cp:revision>
  <dcterms:created xsi:type="dcterms:W3CDTF">2021-03-14T08:21:57Z</dcterms:created>
  <dcterms:modified xsi:type="dcterms:W3CDTF">2025-06-24T03:23:15Z</dcterms:modified>
</cp:coreProperties>
</file>